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7" r:id="rId1"/>
  </p:sldMasterIdLst>
  <p:notesMasterIdLst>
    <p:notesMasterId r:id="rId37"/>
  </p:notesMasterIdLst>
  <p:sldIdLst>
    <p:sldId id="256" r:id="rId2"/>
    <p:sldId id="257" r:id="rId3"/>
    <p:sldId id="324" r:id="rId4"/>
    <p:sldId id="259" r:id="rId5"/>
    <p:sldId id="287" r:id="rId6"/>
    <p:sldId id="339" r:id="rId7"/>
    <p:sldId id="325" r:id="rId8"/>
    <p:sldId id="326" r:id="rId9"/>
    <p:sldId id="327" r:id="rId10"/>
    <p:sldId id="289" r:id="rId11"/>
    <p:sldId id="338" r:id="rId12"/>
    <p:sldId id="328" r:id="rId13"/>
    <p:sldId id="329" r:id="rId14"/>
    <p:sldId id="290" r:id="rId15"/>
    <p:sldId id="310" r:id="rId16"/>
    <p:sldId id="331" r:id="rId17"/>
    <p:sldId id="332" r:id="rId18"/>
    <p:sldId id="330" r:id="rId19"/>
    <p:sldId id="291" r:id="rId20"/>
    <p:sldId id="333" r:id="rId21"/>
    <p:sldId id="334" r:id="rId22"/>
    <p:sldId id="335" r:id="rId23"/>
    <p:sldId id="336" r:id="rId24"/>
    <p:sldId id="337" r:id="rId25"/>
    <p:sldId id="320" r:id="rId26"/>
    <p:sldId id="315" r:id="rId27"/>
    <p:sldId id="316" r:id="rId28"/>
    <p:sldId id="317" r:id="rId29"/>
    <p:sldId id="304" r:id="rId30"/>
    <p:sldId id="303" r:id="rId31"/>
    <p:sldId id="318" r:id="rId32"/>
    <p:sldId id="319" r:id="rId33"/>
    <p:sldId id="321" r:id="rId34"/>
    <p:sldId id="305" r:id="rId35"/>
    <p:sldId id="306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>
        <p:scale>
          <a:sx n="50" d="100"/>
          <a:sy n="50" d="100"/>
        </p:scale>
        <p:origin x="-220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D4E046A-241F-4AF4-870E-3B6CE2277768}">
      <dgm:prSet phldrT="[Текст]"/>
      <dgm:spPr/>
      <dgm:t>
        <a:bodyPr/>
        <a:lstStyle/>
        <a:p>
          <a:r>
            <a:rPr lang="en-US" dirty="0" smtClean="0"/>
            <a:t>1</a:t>
          </a:r>
          <a:endParaRPr lang="uk-UA" dirty="0"/>
        </a:p>
      </dgm:t>
    </dgm:pt>
    <dgm:pt modelId="{A22CD7BB-6E89-462C-A166-1BAD0743FB23}" type="parTrans" cxnId="{52370FF5-F474-4D07-9485-51D8E22A9F44}">
      <dgm:prSet/>
      <dgm:spPr/>
      <dgm:t>
        <a:bodyPr/>
        <a:lstStyle/>
        <a:p>
          <a:endParaRPr lang="uk-UA"/>
        </a:p>
      </dgm:t>
    </dgm:pt>
    <dgm:pt modelId="{DE74F5BF-F8CB-4513-B50B-C21EFB783E0A}" type="sibTrans" cxnId="{52370FF5-F474-4D07-9485-51D8E22A9F44}">
      <dgm:prSet/>
      <dgm:spPr/>
      <dgm:t>
        <a:bodyPr/>
        <a:lstStyle/>
        <a:p>
          <a:endParaRPr lang="uk-UA"/>
        </a:p>
      </dgm:t>
    </dgm:pt>
    <dgm:pt modelId="{09ED1DF5-DE6C-48A7-BB8B-94EA4C59C8B3}">
      <dgm:prSet phldrT="[Текст]"/>
      <dgm:spPr/>
      <dgm:t>
        <a:bodyPr/>
        <a:lstStyle/>
        <a:p>
          <a:r>
            <a:rPr lang="uk-UA" i="1" noProof="0" dirty="0" smtClean="0"/>
            <a:t>На що вказує розширення імені файлу</a:t>
          </a:r>
        </a:p>
      </dgm:t>
    </dgm:pt>
    <dgm:pt modelId="{B4BD8923-67BC-4D3C-9708-691ED8B4FC5E}" type="parTrans" cxnId="{C7A2ACA9-52B7-4DC8-9636-9AA3EF60D58A}">
      <dgm:prSet/>
      <dgm:spPr/>
      <dgm:t>
        <a:bodyPr/>
        <a:lstStyle/>
        <a:p>
          <a:endParaRPr lang="uk-UA"/>
        </a:p>
      </dgm:t>
    </dgm:pt>
    <dgm:pt modelId="{011846D5-523C-46BD-A31E-CF602C6E77E4}" type="sibTrans" cxnId="{C7A2ACA9-52B7-4DC8-9636-9AA3EF60D58A}">
      <dgm:prSet/>
      <dgm:spPr/>
      <dgm:t>
        <a:bodyPr/>
        <a:lstStyle/>
        <a:p>
          <a:endParaRPr lang="uk-UA"/>
        </a:p>
      </dgm:t>
    </dgm:pt>
    <dgm:pt modelId="{E3AA5D44-0DB5-42A8-8811-3B83B18426F2}">
      <dgm:prSet phldrT="[Текст]"/>
      <dgm:spPr/>
      <dgm:t>
        <a:bodyPr/>
        <a:lstStyle/>
        <a:p>
          <a:r>
            <a:rPr lang="uk-UA" i="1" noProof="0" dirty="0" smtClean="0"/>
            <a:t>Які імена і властивості мають диски</a:t>
          </a:r>
          <a:endParaRPr lang="uk-UA" i="1" noProof="0" dirty="0" smtClean="0">
            <a:solidFill>
              <a:srgbClr val="FF0000"/>
            </a:solidFill>
          </a:endParaRPr>
        </a:p>
      </dgm:t>
    </dgm:pt>
    <dgm:pt modelId="{7F1DF480-0E1C-40A9-A1F9-9E26E0C62983}" type="parTrans" cxnId="{4A2527DA-15CB-4581-8D74-94C625C28B64}">
      <dgm:prSet/>
      <dgm:spPr/>
      <dgm:t>
        <a:bodyPr/>
        <a:lstStyle/>
        <a:p>
          <a:endParaRPr lang="uk-UA"/>
        </a:p>
      </dgm:t>
    </dgm:pt>
    <dgm:pt modelId="{4002C656-7191-42EB-8BE7-D8F9E048A639}" type="sibTrans" cxnId="{4A2527DA-15CB-4581-8D74-94C625C28B64}">
      <dgm:prSet/>
      <dgm:spPr/>
      <dgm:t>
        <a:bodyPr/>
        <a:lstStyle/>
        <a:p>
          <a:endParaRPr lang="uk-UA"/>
        </a:p>
      </dgm:t>
    </dgm:pt>
    <dgm:pt modelId="{A8B4B77E-FEFD-4CBE-8C17-1F911DD6F83E}">
      <dgm:prSet phldrT="[Текст]"/>
      <dgm:spPr/>
      <dgm:t>
        <a:bodyPr/>
        <a:lstStyle/>
        <a:p>
          <a:r>
            <a:rPr lang="uk-UA" i="1" noProof="0" dirty="0" smtClean="0"/>
            <a:t>Як визначити шлях до об’єкта файлової системи</a:t>
          </a:r>
          <a:endParaRPr lang="uk-UA" i="1" noProof="0" dirty="0" smtClean="0">
            <a:solidFill>
              <a:srgbClr val="C70000"/>
            </a:solidFill>
          </a:endParaRPr>
        </a:p>
      </dgm:t>
    </dgm:pt>
    <dgm:pt modelId="{FD028743-9A10-43FD-81A0-992BB6F6AF09}" type="parTrans" cxnId="{B35D3363-754B-4DFE-BB09-E8A8AF090391}">
      <dgm:prSet/>
      <dgm:spPr/>
      <dgm:t>
        <a:bodyPr/>
        <a:lstStyle/>
        <a:p>
          <a:endParaRPr lang="uk-UA"/>
        </a:p>
      </dgm:t>
    </dgm:pt>
    <dgm:pt modelId="{A4EAFF1B-4C1E-4A7F-AF6B-621A4326D1BD}" type="sibTrans" cxnId="{B35D3363-754B-4DFE-BB09-E8A8AF090391}">
      <dgm:prSet/>
      <dgm:spPr/>
      <dgm:t>
        <a:bodyPr/>
        <a:lstStyle/>
        <a:p>
          <a:endParaRPr lang="uk-UA"/>
        </a:p>
      </dgm:t>
    </dgm:pt>
    <dgm:pt modelId="{56253501-907B-4D41-9C86-3E39ABD22CD5}">
      <dgm:prSet phldrT="[Текст]"/>
      <dgm:spPr/>
      <dgm:t>
        <a:bodyPr/>
        <a:lstStyle/>
        <a:p>
          <a:r>
            <a:rPr lang="uk-UA" dirty="0" smtClean="0"/>
            <a:t> </a:t>
          </a:r>
          <a:r>
            <a:rPr lang="uk-UA" i="1" noProof="0" dirty="0" smtClean="0"/>
            <a:t>Що таке файлова система</a:t>
          </a:r>
          <a:endParaRPr lang="uk-UA" dirty="0"/>
        </a:p>
      </dgm:t>
    </dgm:pt>
    <dgm:pt modelId="{64C83F48-C33F-4E14-96FD-5CD55F8E15EF}" type="parTrans" cxnId="{207AEDC1-AF32-45A9-BF0A-CA90537D0DF7}">
      <dgm:prSet/>
      <dgm:spPr/>
      <dgm:t>
        <a:bodyPr/>
        <a:lstStyle/>
        <a:p>
          <a:endParaRPr lang="uk-UA"/>
        </a:p>
      </dgm:t>
    </dgm:pt>
    <dgm:pt modelId="{E3CA31FE-7502-4AB1-A649-A1ADB005B4BD}" type="sibTrans" cxnId="{207AEDC1-AF32-45A9-BF0A-CA90537D0DF7}">
      <dgm:prSet/>
      <dgm:spPr/>
      <dgm:t>
        <a:bodyPr/>
        <a:lstStyle/>
        <a:p>
          <a:endParaRPr lang="uk-UA"/>
        </a:p>
      </dgm:t>
    </dgm:pt>
    <dgm:pt modelId="{198462A6-9476-4589-8FFA-D501EE64B815}">
      <dgm:prSet phldrT="[Текст]"/>
      <dgm:spPr/>
      <dgm:t>
        <a:bodyPr/>
        <a:lstStyle/>
        <a:p>
          <a:r>
            <a:rPr lang="uk-UA" i="1" noProof="0" dirty="0" smtClean="0"/>
            <a:t>2</a:t>
          </a:r>
        </a:p>
      </dgm:t>
    </dgm:pt>
    <dgm:pt modelId="{A5AF8939-EEEC-47C5-A4A4-9929CAECB07D}" type="parTrans" cxnId="{E23632E8-04C1-4127-B07F-989B6D300316}">
      <dgm:prSet/>
      <dgm:spPr/>
      <dgm:t>
        <a:bodyPr/>
        <a:lstStyle/>
        <a:p>
          <a:endParaRPr lang="uk-UA"/>
        </a:p>
      </dgm:t>
    </dgm:pt>
    <dgm:pt modelId="{A686DFD7-B679-4CE8-A2E6-72B4EAD1CBC5}" type="sibTrans" cxnId="{E23632E8-04C1-4127-B07F-989B6D300316}">
      <dgm:prSet/>
      <dgm:spPr/>
      <dgm:t>
        <a:bodyPr/>
        <a:lstStyle/>
        <a:p>
          <a:endParaRPr lang="uk-UA"/>
        </a:p>
      </dgm:t>
    </dgm:pt>
    <dgm:pt modelId="{8778851C-ED67-4AD3-8214-E23CE2F6C7EF}">
      <dgm:prSet phldrT="[Текст]"/>
      <dgm:spPr/>
      <dgm:t>
        <a:bodyPr/>
        <a:lstStyle/>
        <a:p>
          <a:r>
            <a:rPr lang="uk-UA" i="1" noProof="0" dirty="0" smtClean="0"/>
            <a:t>3</a:t>
          </a:r>
        </a:p>
      </dgm:t>
    </dgm:pt>
    <dgm:pt modelId="{07FB66F9-1E54-4F23-A101-D5121C88FC57}" type="parTrans" cxnId="{E6E00C96-AB20-4A2F-BE8A-894D38B8A8FC}">
      <dgm:prSet/>
      <dgm:spPr/>
      <dgm:t>
        <a:bodyPr/>
        <a:lstStyle/>
        <a:p>
          <a:endParaRPr lang="uk-UA"/>
        </a:p>
      </dgm:t>
    </dgm:pt>
    <dgm:pt modelId="{C0839D67-069D-49F6-A1FC-6893F8C0D63B}" type="sibTrans" cxnId="{E6E00C96-AB20-4A2F-BE8A-894D38B8A8FC}">
      <dgm:prSet/>
      <dgm:spPr/>
      <dgm:t>
        <a:bodyPr/>
        <a:lstStyle/>
        <a:p>
          <a:endParaRPr lang="uk-UA"/>
        </a:p>
      </dgm:t>
    </dgm:pt>
    <dgm:pt modelId="{2E4A3FE5-03BB-4209-8D7E-0461504C8BF2}">
      <dgm:prSet phldrT="[Текст]"/>
      <dgm:spPr/>
      <dgm:t>
        <a:bodyPr/>
        <a:lstStyle/>
        <a:p>
          <a:r>
            <a:rPr lang="uk-UA" i="1" noProof="0" dirty="0" smtClean="0"/>
            <a:t>4</a:t>
          </a:r>
        </a:p>
      </dgm:t>
    </dgm:pt>
    <dgm:pt modelId="{C1072A4C-0698-437C-A83F-91DE76D57E2C}" type="parTrans" cxnId="{2ECDA3BA-E551-4036-86C1-E42C0E8263BD}">
      <dgm:prSet/>
      <dgm:spPr/>
      <dgm:t>
        <a:bodyPr/>
        <a:lstStyle/>
        <a:p>
          <a:endParaRPr lang="uk-UA"/>
        </a:p>
      </dgm:t>
    </dgm:pt>
    <dgm:pt modelId="{1684A0D7-79F5-4A7A-9746-9394A9BF193F}" type="sibTrans" cxnId="{2ECDA3BA-E551-4036-86C1-E42C0E8263BD}">
      <dgm:prSet/>
      <dgm:spPr/>
      <dgm:t>
        <a:bodyPr/>
        <a:lstStyle/>
        <a:p>
          <a:endParaRPr lang="uk-UA"/>
        </a:p>
      </dgm:t>
    </dgm:pt>
    <dgm:pt modelId="{697B6F09-009E-4B0A-A479-9CAAF94F7CFB}" type="pres">
      <dgm:prSet presAssocID="{AB83CA94-6AC1-4292-B754-958C29FDA0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E8A78AD-EB5C-46D6-82E8-1F79E3917523}" type="pres">
      <dgm:prSet presAssocID="{6D4E046A-241F-4AF4-870E-3B6CE2277768}" presName="composite" presStyleCnt="0"/>
      <dgm:spPr/>
    </dgm:pt>
    <dgm:pt modelId="{32E419B5-7DC9-4384-83AD-1270F5333B0E}" type="pres">
      <dgm:prSet presAssocID="{6D4E046A-241F-4AF4-870E-3B6CE227776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C3206B-00B9-49BD-8D5E-033D5ED4A3E5}" type="pres">
      <dgm:prSet presAssocID="{6D4E046A-241F-4AF4-870E-3B6CE227776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745AEE-2B8D-4C04-A234-4FF162ADE679}" type="pres">
      <dgm:prSet presAssocID="{DE74F5BF-F8CB-4513-B50B-C21EFB783E0A}" presName="sp" presStyleCnt="0"/>
      <dgm:spPr/>
    </dgm:pt>
    <dgm:pt modelId="{5E150328-5B0A-4E37-B644-C65BEE890147}" type="pres">
      <dgm:prSet presAssocID="{198462A6-9476-4589-8FFA-D501EE64B815}" presName="composite" presStyleCnt="0"/>
      <dgm:spPr/>
    </dgm:pt>
    <dgm:pt modelId="{EA194321-2558-487C-A00F-5C2EC5A4D673}" type="pres">
      <dgm:prSet presAssocID="{198462A6-9476-4589-8FFA-D501EE64B81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68602F-43F5-4D20-96F6-EE1790527608}" type="pres">
      <dgm:prSet presAssocID="{198462A6-9476-4589-8FFA-D501EE64B81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6E3346-5D34-4F27-809A-C9ABEB897F6E}" type="pres">
      <dgm:prSet presAssocID="{A686DFD7-B679-4CE8-A2E6-72B4EAD1CBC5}" presName="sp" presStyleCnt="0"/>
      <dgm:spPr/>
    </dgm:pt>
    <dgm:pt modelId="{1EC86737-73B2-489C-9C8B-DB2D4A9144F5}" type="pres">
      <dgm:prSet presAssocID="{8778851C-ED67-4AD3-8214-E23CE2F6C7EF}" presName="composite" presStyleCnt="0"/>
      <dgm:spPr/>
    </dgm:pt>
    <dgm:pt modelId="{B1B885D4-0CEF-4CDA-8265-3D481038E144}" type="pres">
      <dgm:prSet presAssocID="{8778851C-ED67-4AD3-8214-E23CE2F6C7E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39C94F-8160-470D-B0E1-9B7C3299323D}" type="pres">
      <dgm:prSet presAssocID="{8778851C-ED67-4AD3-8214-E23CE2F6C7E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D9213B-1DB0-4E5F-9D76-F4D74FAFE93F}" type="pres">
      <dgm:prSet presAssocID="{C0839D67-069D-49F6-A1FC-6893F8C0D63B}" presName="sp" presStyleCnt="0"/>
      <dgm:spPr/>
    </dgm:pt>
    <dgm:pt modelId="{1D4317C0-A132-4728-966D-81EC4B387592}" type="pres">
      <dgm:prSet presAssocID="{2E4A3FE5-03BB-4209-8D7E-0461504C8BF2}" presName="composite" presStyleCnt="0"/>
      <dgm:spPr/>
    </dgm:pt>
    <dgm:pt modelId="{0C3A68E6-C10F-4162-8152-7C9FD88A6065}" type="pres">
      <dgm:prSet presAssocID="{2E4A3FE5-03BB-4209-8D7E-0461504C8BF2}" presName="parentText" presStyleLbl="alignNode1" presStyleIdx="3" presStyleCnt="4" custLinFactNeighborX="-6671" custLinFactNeighborY="1261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0E807E-9DDA-44D1-8548-85D5D267CDCC}" type="pres">
      <dgm:prSet presAssocID="{2E4A3FE5-03BB-4209-8D7E-0461504C8BF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03388B8-9D27-4860-B0FF-A27A415B7B7F}" type="presOf" srcId="{6D4E046A-241F-4AF4-870E-3B6CE2277768}" destId="{32E419B5-7DC9-4384-83AD-1270F5333B0E}" srcOrd="0" destOrd="0" presId="urn:microsoft.com/office/officeart/2005/8/layout/chevron2"/>
    <dgm:cxn modelId="{E23632E8-04C1-4127-B07F-989B6D300316}" srcId="{AB83CA94-6AC1-4292-B754-958C29FDA0A6}" destId="{198462A6-9476-4589-8FFA-D501EE64B815}" srcOrd="1" destOrd="0" parTransId="{A5AF8939-EEEC-47C5-A4A4-9929CAECB07D}" sibTransId="{A686DFD7-B679-4CE8-A2E6-72B4EAD1CBC5}"/>
    <dgm:cxn modelId="{2046F225-6A88-4370-936D-C40DEEC1606B}" type="presOf" srcId="{AB83CA94-6AC1-4292-B754-958C29FDA0A6}" destId="{697B6F09-009E-4B0A-A479-9CAAF94F7CFB}" srcOrd="0" destOrd="0" presId="urn:microsoft.com/office/officeart/2005/8/layout/chevron2"/>
    <dgm:cxn modelId="{29D827F1-F3DC-431C-A2D7-A985EE7D8135}" type="presOf" srcId="{09ED1DF5-DE6C-48A7-BB8B-94EA4C59C8B3}" destId="{F568602F-43F5-4D20-96F6-EE1790527608}" srcOrd="0" destOrd="0" presId="urn:microsoft.com/office/officeart/2005/8/layout/chevron2"/>
    <dgm:cxn modelId="{BD4A2BEE-2BBD-4592-941E-47FC01FCBA25}" type="presOf" srcId="{2E4A3FE5-03BB-4209-8D7E-0461504C8BF2}" destId="{0C3A68E6-C10F-4162-8152-7C9FD88A6065}" srcOrd="0" destOrd="0" presId="urn:microsoft.com/office/officeart/2005/8/layout/chevron2"/>
    <dgm:cxn modelId="{2ECDA3BA-E551-4036-86C1-E42C0E8263BD}" srcId="{AB83CA94-6AC1-4292-B754-958C29FDA0A6}" destId="{2E4A3FE5-03BB-4209-8D7E-0461504C8BF2}" srcOrd="3" destOrd="0" parTransId="{C1072A4C-0698-437C-A83F-91DE76D57E2C}" sibTransId="{1684A0D7-79F5-4A7A-9746-9394A9BF193F}"/>
    <dgm:cxn modelId="{B35D3363-754B-4DFE-BB09-E8A8AF090391}" srcId="{2E4A3FE5-03BB-4209-8D7E-0461504C8BF2}" destId="{A8B4B77E-FEFD-4CBE-8C17-1F911DD6F83E}" srcOrd="0" destOrd="0" parTransId="{FD028743-9A10-43FD-81A0-992BB6F6AF09}" sibTransId="{A4EAFF1B-4C1E-4A7F-AF6B-621A4326D1BD}"/>
    <dgm:cxn modelId="{80BB51C1-7B34-441B-821E-F7E04B2C565E}" type="presOf" srcId="{E3AA5D44-0DB5-42A8-8811-3B83B18426F2}" destId="{B139C94F-8160-470D-B0E1-9B7C3299323D}" srcOrd="0" destOrd="0" presId="urn:microsoft.com/office/officeart/2005/8/layout/chevron2"/>
    <dgm:cxn modelId="{86A74E3F-FD7A-460E-A542-5F220BD00806}" type="presOf" srcId="{8778851C-ED67-4AD3-8214-E23CE2F6C7EF}" destId="{B1B885D4-0CEF-4CDA-8265-3D481038E144}" srcOrd="0" destOrd="0" presId="urn:microsoft.com/office/officeart/2005/8/layout/chevron2"/>
    <dgm:cxn modelId="{914C973F-6344-4C1D-93E1-4E98DD99EAF3}" type="presOf" srcId="{56253501-907B-4D41-9C86-3E39ABD22CD5}" destId="{08C3206B-00B9-49BD-8D5E-033D5ED4A3E5}" srcOrd="0" destOrd="0" presId="urn:microsoft.com/office/officeart/2005/8/layout/chevron2"/>
    <dgm:cxn modelId="{207AEDC1-AF32-45A9-BF0A-CA90537D0DF7}" srcId="{6D4E046A-241F-4AF4-870E-3B6CE2277768}" destId="{56253501-907B-4D41-9C86-3E39ABD22CD5}" srcOrd="0" destOrd="0" parTransId="{64C83F48-C33F-4E14-96FD-5CD55F8E15EF}" sibTransId="{E3CA31FE-7502-4AB1-A649-A1ADB005B4BD}"/>
    <dgm:cxn modelId="{52370FF5-F474-4D07-9485-51D8E22A9F44}" srcId="{AB83CA94-6AC1-4292-B754-958C29FDA0A6}" destId="{6D4E046A-241F-4AF4-870E-3B6CE2277768}" srcOrd="0" destOrd="0" parTransId="{A22CD7BB-6E89-462C-A166-1BAD0743FB23}" sibTransId="{DE74F5BF-F8CB-4513-B50B-C21EFB783E0A}"/>
    <dgm:cxn modelId="{EDA497F8-EEB1-45AB-B76E-D750D20F4873}" type="presOf" srcId="{198462A6-9476-4589-8FFA-D501EE64B815}" destId="{EA194321-2558-487C-A00F-5C2EC5A4D673}" srcOrd="0" destOrd="0" presId="urn:microsoft.com/office/officeart/2005/8/layout/chevron2"/>
    <dgm:cxn modelId="{4A2527DA-15CB-4581-8D74-94C625C28B64}" srcId="{8778851C-ED67-4AD3-8214-E23CE2F6C7EF}" destId="{E3AA5D44-0DB5-42A8-8811-3B83B18426F2}" srcOrd="0" destOrd="0" parTransId="{7F1DF480-0E1C-40A9-A1F9-9E26E0C62983}" sibTransId="{4002C656-7191-42EB-8BE7-D8F9E048A639}"/>
    <dgm:cxn modelId="{C7A2ACA9-52B7-4DC8-9636-9AA3EF60D58A}" srcId="{198462A6-9476-4589-8FFA-D501EE64B815}" destId="{09ED1DF5-DE6C-48A7-BB8B-94EA4C59C8B3}" srcOrd="0" destOrd="0" parTransId="{B4BD8923-67BC-4D3C-9708-691ED8B4FC5E}" sibTransId="{011846D5-523C-46BD-A31E-CF602C6E77E4}"/>
    <dgm:cxn modelId="{EB48DF3B-BF4E-4AD6-9D70-E6702470A29B}" type="presOf" srcId="{A8B4B77E-FEFD-4CBE-8C17-1F911DD6F83E}" destId="{700E807E-9DDA-44D1-8548-85D5D267CDCC}" srcOrd="0" destOrd="0" presId="urn:microsoft.com/office/officeart/2005/8/layout/chevron2"/>
    <dgm:cxn modelId="{E6E00C96-AB20-4A2F-BE8A-894D38B8A8FC}" srcId="{AB83CA94-6AC1-4292-B754-958C29FDA0A6}" destId="{8778851C-ED67-4AD3-8214-E23CE2F6C7EF}" srcOrd="2" destOrd="0" parTransId="{07FB66F9-1E54-4F23-A101-D5121C88FC57}" sibTransId="{C0839D67-069D-49F6-A1FC-6893F8C0D63B}"/>
    <dgm:cxn modelId="{3FC292D8-94F6-41A8-A74C-800E91149925}" type="presParOf" srcId="{697B6F09-009E-4B0A-A479-9CAAF94F7CFB}" destId="{BE8A78AD-EB5C-46D6-82E8-1F79E3917523}" srcOrd="0" destOrd="0" presId="urn:microsoft.com/office/officeart/2005/8/layout/chevron2"/>
    <dgm:cxn modelId="{13A4DC3A-6C5C-4B35-85E2-851400A092C4}" type="presParOf" srcId="{BE8A78AD-EB5C-46D6-82E8-1F79E3917523}" destId="{32E419B5-7DC9-4384-83AD-1270F5333B0E}" srcOrd="0" destOrd="0" presId="urn:microsoft.com/office/officeart/2005/8/layout/chevron2"/>
    <dgm:cxn modelId="{39C0E982-BCD2-4857-A825-291DE3775EDA}" type="presParOf" srcId="{BE8A78AD-EB5C-46D6-82E8-1F79E3917523}" destId="{08C3206B-00B9-49BD-8D5E-033D5ED4A3E5}" srcOrd="1" destOrd="0" presId="urn:microsoft.com/office/officeart/2005/8/layout/chevron2"/>
    <dgm:cxn modelId="{D1650625-FC92-4151-B241-BF9434010788}" type="presParOf" srcId="{697B6F09-009E-4B0A-A479-9CAAF94F7CFB}" destId="{62745AEE-2B8D-4C04-A234-4FF162ADE679}" srcOrd="1" destOrd="0" presId="urn:microsoft.com/office/officeart/2005/8/layout/chevron2"/>
    <dgm:cxn modelId="{2F9AE4B8-3462-4F2E-89C6-F1BB68A7A0AE}" type="presParOf" srcId="{697B6F09-009E-4B0A-A479-9CAAF94F7CFB}" destId="{5E150328-5B0A-4E37-B644-C65BEE890147}" srcOrd="2" destOrd="0" presId="urn:microsoft.com/office/officeart/2005/8/layout/chevron2"/>
    <dgm:cxn modelId="{3AF42A86-5F4B-42A6-8163-465C88A036DF}" type="presParOf" srcId="{5E150328-5B0A-4E37-B644-C65BEE890147}" destId="{EA194321-2558-487C-A00F-5C2EC5A4D673}" srcOrd="0" destOrd="0" presId="urn:microsoft.com/office/officeart/2005/8/layout/chevron2"/>
    <dgm:cxn modelId="{009E9E14-7328-4879-A4FC-CD8B9312DCB6}" type="presParOf" srcId="{5E150328-5B0A-4E37-B644-C65BEE890147}" destId="{F568602F-43F5-4D20-96F6-EE1790527608}" srcOrd="1" destOrd="0" presId="urn:microsoft.com/office/officeart/2005/8/layout/chevron2"/>
    <dgm:cxn modelId="{6BB6736B-C78C-44C7-8A4E-7F24D2DD5E1D}" type="presParOf" srcId="{697B6F09-009E-4B0A-A479-9CAAF94F7CFB}" destId="{C36E3346-5D34-4F27-809A-C9ABEB897F6E}" srcOrd="3" destOrd="0" presId="urn:microsoft.com/office/officeart/2005/8/layout/chevron2"/>
    <dgm:cxn modelId="{20DFA427-1EC6-4BAA-9020-8FCF87E98143}" type="presParOf" srcId="{697B6F09-009E-4B0A-A479-9CAAF94F7CFB}" destId="{1EC86737-73B2-489C-9C8B-DB2D4A9144F5}" srcOrd="4" destOrd="0" presId="urn:microsoft.com/office/officeart/2005/8/layout/chevron2"/>
    <dgm:cxn modelId="{8319E809-51D5-44F7-9F17-9090FD4DAB10}" type="presParOf" srcId="{1EC86737-73B2-489C-9C8B-DB2D4A9144F5}" destId="{B1B885D4-0CEF-4CDA-8265-3D481038E144}" srcOrd="0" destOrd="0" presId="urn:microsoft.com/office/officeart/2005/8/layout/chevron2"/>
    <dgm:cxn modelId="{4E1BA77E-3630-4FAF-8138-E352804F401C}" type="presParOf" srcId="{1EC86737-73B2-489C-9C8B-DB2D4A9144F5}" destId="{B139C94F-8160-470D-B0E1-9B7C3299323D}" srcOrd="1" destOrd="0" presId="urn:microsoft.com/office/officeart/2005/8/layout/chevron2"/>
    <dgm:cxn modelId="{F1BCE909-5890-4036-B5CA-AA7D15257F50}" type="presParOf" srcId="{697B6F09-009E-4B0A-A479-9CAAF94F7CFB}" destId="{BAD9213B-1DB0-4E5F-9D76-F4D74FAFE93F}" srcOrd="5" destOrd="0" presId="urn:microsoft.com/office/officeart/2005/8/layout/chevron2"/>
    <dgm:cxn modelId="{87CA4FEF-0FA4-4BCA-8532-5D7F15B2ED71}" type="presParOf" srcId="{697B6F09-009E-4B0A-A479-9CAAF94F7CFB}" destId="{1D4317C0-A132-4728-966D-81EC4B387592}" srcOrd="6" destOrd="0" presId="urn:microsoft.com/office/officeart/2005/8/layout/chevron2"/>
    <dgm:cxn modelId="{37615875-594B-4EF2-B1E9-0660BEEEFD53}" type="presParOf" srcId="{1D4317C0-A132-4728-966D-81EC4B387592}" destId="{0C3A68E6-C10F-4162-8152-7C9FD88A6065}" srcOrd="0" destOrd="0" presId="urn:microsoft.com/office/officeart/2005/8/layout/chevron2"/>
    <dgm:cxn modelId="{97EC990E-08F4-4D1E-823C-04C634888D15}" type="presParOf" srcId="{1D4317C0-A132-4728-966D-81EC4B387592}" destId="{700E807E-9DDA-44D1-8548-85D5D267CD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37FAD-A1D5-4E28-8082-2E5BC8C893E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A081514-0085-441E-B79C-BB93159F5FCB}">
      <dgm:prSet phldrT="[Текст]"/>
      <dgm:spPr/>
      <dgm:t>
        <a:bodyPr/>
        <a:lstStyle/>
        <a:p>
          <a:r>
            <a:rPr lang="uk-UA" dirty="0" smtClean="0"/>
            <a:t>Об'єкти файлової системи</a:t>
          </a:r>
          <a:endParaRPr lang="uk-UA" dirty="0"/>
        </a:p>
      </dgm:t>
    </dgm:pt>
    <dgm:pt modelId="{AD9C442A-E369-4A7E-9480-77CDF1DE860E}" type="parTrans" cxnId="{5B40A744-ACC3-433C-AA93-E1CD5B177D67}">
      <dgm:prSet/>
      <dgm:spPr/>
      <dgm:t>
        <a:bodyPr/>
        <a:lstStyle/>
        <a:p>
          <a:endParaRPr lang="uk-UA"/>
        </a:p>
      </dgm:t>
    </dgm:pt>
    <dgm:pt modelId="{99E53B83-AF7F-4A4B-A3CB-E62308DB044C}" type="sibTrans" cxnId="{5B40A744-ACC3-433C-AA93-E1CD5B177D67}">
      <dgm:prSet/>
      <dgm:spPr/>
      <dgm:t>
        <a:bodyPr/>
        <a:lstStyle/>
        <a:p>
          <a:endParaRPr lang="uk-UA"/>
        </a:p>
      </dgm:t>
    </dgm:pt>
    <dgm:pt modelId="{08C00E80-D089-4670-9FE5-D77B3D8C935D}">
      <dgm:prSet phldrT="[Текст]"/>
      <dgm:spPr/>
      <dgm:t>
        <a:bodyPr/>
        <a:lstStyle/>
        <a:p>
          <a:r>
            <a:rPr lang="uk-UA" dirty="0" smtClean="0"/>
            <a:t>Файли</a:t>
          </a:r>
          <a:endParaRPr lang="uk-UA" dirty="0"/>
        </a:p>
      </dgm:t>
    </dgm:pt>
    <dgm:pt modelId="{E589BDA9-4E85-4F3B-97A2-AAEE1EFFE6B5}" type="parTrans" cxnId="{6E7C59FC-F19A-408A-803C-95094F1E0E9E}">
      <dgm:prSet/>
      <dgm:spPr/>
      <dgm:t>
        <a:bodyPr/>
        <a:lstStyle/>
        <a:p>
          <a:endParaRPr lang="uk-UA"/>
        </a:p>
      </dgm:t>
    </dgm:pt>
    <dgm:pt modelId="{9ACD7CE2-4E21-4188-806F-272353C1D9C7}" type="sibTrans" cxnId="{6E7C59FC-F19A-408A-803C-95094F1E0E9E}">
      <dgm:prSet/>
      <dgm:spPr/>
      <dgm:t>
        <a:bodyPr/>
        <a:lstStyle/>
        <a:p>
          <a:endParaRPr lang="uk-UA"/>
        </a:p>
      </dgm:t>
    </dgm:pt>
    <dgm:pt modelId="{62640059-A3CA-45CE-832F-892F3A3D3FC7}">
      <dgm:prSet phldrT="[Текст]"/>
      <dgm:spPr/>
      <dgm:t>
        <a:bodyPr/>
        <a:lstStyle/>
        <a:p>
          <a:r>
            <a:rPr lang="uk-UA" dirty="0" smtClean="0"/>
            <a:t>Папки</a:t>
          </a:r>
          <a:endParaRPr lang="uk-UA" dirty="0"/>
        </a:p>
      </dgm:t>
    </dgm:pt>
    <dgm:pt modelId="{6948F3C3-1A33-49E2-892A-E373A57A138D}" type="parTrans" cxnId="{829633F1-D52E-4880-B387-F70576BD0A11}">
      <dgm:prSet/>
      <dgm:spPr/>
      <dgm:t>
        <a:bodyPr/>
        <a:lstStyle/>
        <a:p>
          <a:endParaRPr lang="uk-UA"/>
        </a:p>
      </dgm:t>
    </dgm:pt>
    <dgm:pt modelId="{5863916E-D75E-4518-A83A-412DB114F8DD}" type="sibTrans" cxnId="{829633F1-D52E-4880-B387-F70576BD0A11}">
      <dgm:prSet/>
      <dgm:spPr/>
      <dgm:t>
        <a:bodyPr/>
        <a:lstStyle/>
        <a:p>
          <a:endParaRPr lang="uk-UA"/>
        </a:p>
      </dgm:t>
    </dgm:pt>
    <dgm:pt modelId="{B39B5BD2-9A78-4A42-ABA8-FA2C141543AB}">
      <dgm:prSet phldrT="[Текст]"/>
      <dgm:spPr/>
      <dgm:t>
        <a:bodyPr/>
        <a:lstStyle/>
        <a:p>
          <a:r>
            <a:rPr lang="uk-UA" dirty="0" smtClean="0"/>
            <a:t>Носії </a:t>
          </a:r>
        </a:p>
        <a:p>
          <a:r>
            <a:rPr lang="uk-UA" dirty="0" smtClean="0"/>
            <a:t>(жорсткі диски, флешки)</a:t>
          </a:r>
          <a:endParaRPr lang="uk-UA" dirty="0"/>
        </a:p>
      </dgm:t>
    </dgm:pt>
    <dgm:pt modelId="{0A09D6F9-2C6F-4E30-8CE1-F1EA139FDBED}" type="parTrans" cxnId="{7A34A4D7-815B-4B03-AA4E-B0D97E838434}">
      <dgm:prSet/>
      <dgm:spPr/>
      <dgm:t>
        <a:bodyPr/>
        <a:lstStyle/>
        <a:p>
          <a:endParaRPr lang="uk-UA"/>
        </a:p>
      </dgm:t>
    </dgm:pt>
    <dgm:pt modelId="{EBD470A0-877F-4432-87D8-B803DF0C939F}" type="sibTrans" cxnId="{7A34A4D7-815B-4B03-AA4E-B0D97E838434}">
      <dgm:prSet/>
      <dgm:spPr/>
      <dgm:t>
        <a:bodyPr/>
        <a:lstStyle/>
        <a:p>
          <a:endParaRPr lang="uk-UA"/>
        </a:p>
      </dgm:t>
    </dgm:pt>
    <dgm:pt modelId="{5B75673A-F256-4383-B6A7-345C348545A7}" type="pres">
      <dgm:prSet presAssocID="{F9637FAD-A1D5-4E28-8082-2E5BC8C893E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C331799-450D-4BC6-9562-43B9AA755825}" type="pres">
      <dgm:prSet presAssocID="{0A081514-0085-441E-B79C-BB93159F5FCB}" presName="root1" presStyleCnt="0"/>
      <dgm:spPr/>
    </dgm:pt>
    <dgm:pt modelId="{F0AF3AD5-8FFA-4048-B8E9-7D4063873A44}" type="pres">
      <dgm:prSet presAssocID="{0A081514-0085-441E-B79C-BB93159F5FCB}" presName="LevelOneTextNode" presStyleLbl="node0" presStyleIdx="0" presStyleCnt="1">
        <dgm:presLayoutVars>
          <dgm:chPref val="3"/>
        </dgm:presLayoutVars>
      </dgm:prSet>
      <dgm:spPr/>
    </dgm:pt>
    <dgm:pt modelId="{7DFB52F3-D2F3-46DD-96D0-4BED4A766C5D}" type="pres">
      <dgm:prSet presAssocID="{0A081514-0085-441E-B79C-BB93159F5FCB}" presName="level2hierChild" presStyleCnt="0"/>
      <dgm:spPr/>
    </dgm:pt>
    <dgm:pt modelId="{DF3FB964-E209-4520-9BB8-289006540864}" type="pres">
      <dgm:prSet presAssocID="{E589BDA9-4E85-4F3B-97A2-AAEE1EFFE6B5}" presName="conn2-1" presStyleLbl="parChTrans1D2" presStyleIdx="0" presStyleCnt="3"/>
      <dgm:spPr/>
    </dgm:pt>
    <dgm:pt modelId="{27D7ED93-E477-4CF7-A8E3-3A65DA400A56}" type="pres">
      <dgm:prSet presAssocID="{E589BDA9-4E85-4F3B-97A2-AAEE1EFFE6B5}" presName="connTx" presStyleLbl="parChTrans1D2" presStyleIdx="0" presStyleCnt="3"/>
      <dgm:spPr/>
    </dgm:pt>
    <dgm:pt modelId="{6A0655EA-760B-4F00-92EA-E7E1BCDDD0B2}" type="pres">
      <dgm:prSet presAssocID="{08C00E80-D089-4670-9FE5-D77B3D8C935D}" presName="root2" presStyleCnt="0"/>
      <dgm:spPr/>
    </dgm:pt>
    <dgm:pt modelId="{5FCA9AA9-E416-4B48-857F-D8E329513E89}" type="pres">
      <dgm:prSet presAssocID="{08C00E80-D089-4670-9FE5-D77B3D8C935D}" presName="LevelTwoTextNode" presStyleLbl="node2" presStyleIdx="0" presStyleCnt="3" custScaleX="19718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A6C8649-585E-4ACC-88F1-3356FCD1466F}" type="pres">
      <dgm:prSet presAssocID="{08C00E80-D089-4670-9FE5-D77B3D8C935D}" presName="level3hierChild" presStyleCnt="0"/>
      <dgm:spPr/>
    </dgm:pt>
    <dgm:pt modelId="{A1972A6E-983B-410C-98E0-E9C8932605E9}" type="pres">
      <dgm:prSet presAssocID="{6948F3C3-1A33-49E2-892A-E373A57A138D}" presName="conn2-1" presStyleLbl="parChTrans1D2" presStyleIdx="1" presStyleCnt="3"/>
      <dgm:spPr/>
    </dgm:pt>
    <dgm:pt modelId="{27F0EC19-FE67-499A-BBD8-24985805C2BE}" type="pres">
      <dgm:prSet presAssocID="{6948F3C3-1A33-49E2-892A-E373A57A138D}" presName="connTx" presStyleLbl="parChTrans1D2" presStyleIdx="1" presStyleCnt="3"/>
      <dgm:spPr/>
    </dgm:pt>
    <dgm:pt modelId="{FCB60461-F95A-49E1-93DC-EA8BA6C7BDB7}" type="pres">
      <dgm:prSet presAssocID="{62640059-A3CA-45CE-832F-892F3A3D3FC7}" presName="root2" presStyleCnt="0"/>
      <dgm:spPr/>
    </dgm:pt>
    <dgm:pt modelId="{C3BCDC0A-38BA-4885-92C3-0D2F3C67C7BA}" type="pres">
      <dgm:prSet presAssocID="{62640059-A3CA-45CE-832F-892F3A3D3FC7}" presName="LevelTwoTextNode" presStyleLbl="node2" presStyleIdx="1" presStyleCnt="3" custScaleX="197182">
        <dgm:presLayoutVars>
          <dgm:chPref val="3"/>
        </dgm:presLayoutVars>
      </dgm:prSet>
      <dgm:spPr/>
    </dgm:pt>
    <dgm:pt modelId="{B32F5EB0-3782-4035-A500-DCCBB3368D21}" type="pres">
      <dgm:prSet presAssocID="{62640059-A3CA-45CE-832F-892F3A3D3FC7}" presName="level3hierChild" presStyleCnt="0"/>
      <dgm:spPr/>
    </dgm:pt>
    <dgm:pt modelId="{6C176685-4D19-425F-8376-88861E464950}" type="pres">
      <dgm:prSet presAssocID="{0A09D6F9-2C6F-4E30-8CE1-F1EA139FDBED}" presName="conn2-1" presStyleLbl="parChTrans1D2" presStyleIdx="2" presStyleCnt="3"/>
      <dgm:spPr/>
    </dgm:pt>
    <dgm:pt modelId="{89A99989-8F6F-4B44-B4A0-490BCB9DEE53}" type="pres">
      <dgm:prSet presAssocID="{0A09D6F9-2C6F-4E30-8CE1-F1EA139FDBED}" presName="connTx" presStyleLbl="parChTrans1D2" presStyleIdx="2" presStyleCnt="3"/>
      <dgm:spPr/>
    </dgm:pt>
    <dgm:pt modelId="{FADF2560-CCDA-4A9B-B928-2118286449D6}" type="pres">
      <dgm:prSet presAssocID="{B39B5BD2-9A78-4A42-ABA8-FA2C141543AB}" presName="root2" presStyleCnt="0"/>
      <dgm:spPr/>
    </dgm:pt>
    <dgm:pt modelId="{DE82744F-99C9-4B8F-ADCA-8F0E6098F78C}" type="pres">
      <dgm:prSet presAssocID="{B39B5BD2-9A78-4A42-ABA8-FA2C141543AB}" presName="LevelTwoTextNode" presStyleLbl="node2" presStyleIdx="2" presStyleCnt="3" custScaleX="19718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61520CC-4FE3-4947-81CB-9B34BFE50796}" type="pres">
      <dgm:prSet presAssocID="{B39B5BD2-9A78-4A42-ABA8-FA2C141543AB}" presName="level3hierChild" presStyleCnt="0"/>
      <dgm:spPr/>
    </dgm:pt>
  </dgm:ptLst>
  <dgm:cxnLst>
    <dgm:cxn modelId="{4FA34439-943F-40C2-AC84-21D94D3B584B}" type="presOf" srcId="{B39B5BD2-9A78-4A42-ABA8-FA2C141543AB}" destId="{DE82744F-99C9-4B8F-ADCA-8F0E6098F78C}" srcOrd="0" destOrd="0" presId="urn:microsoft.com/office/officeart/2005/8/layout/hierarchy2"/>
    <dgm:cxn modelId="{3E311D91-FBB0-43AA-9DE4-DA2BB943C587}" type="presOf" srcId="{0A09D6F9-2C6F-4E30-8CE1-F1EA139FDBED}" destId="{89A99989-8F6F-4B44-B4A0-490BCB9DEE53}" srcOrd="1" destOrd="0" presId="urn:microsoft.com/office/officeart/2005/8/layout/hierarchy2"/>
    <dgm:cxn modelId="{1763C00A-684D-4A73-8C8D-C229EB31A25D}" type="presOf" srcId="{E589BDA9-4E85-4F3B-97A2-AAEE1EFFE6B5}" destId="{DF3FB964-E209-4520-9BB8-289006540864}" srcOrd="0" destOrd="0" presId="urn:microsoft.com/office/officeart/2005/8/layout/hierarchy2"/>
    <dgm:cxn modelId="{6D450AA3-059F-4343-95CC-B46A006501B9}" type="presOf" srcId="{6948F3C3-1A33-49E2-892A-E373A57A138D}" destId="{A1972A6E-983B-410C-98E0-E9C8932605E9}" srcOrd="0" destOrd="0" presId="urn:microsoft.com/office/officeart/2005/8/layout/hierarchy2"/>
    <dgm:cxn modelId="{6E7C59FC-F19A-408A-803C-95094F1E0E9E}" srcId="{0A081514-0085-441E-B79C-BB93159F5FCB}" destId="{08C00E80-D089-4670-9FE5-D77B3D8C935D}" srcOrd="0" destOrd="0" parTransId="{E589BDA9-4E85-4F3B-97A2-AAEE1EFFE6B5}" sibTransId="{9ACD7CE2-4E21-4188-806F-272353C1D9C7}"/>
    <dgm:cxn modelId="{3B943D2B-9127-4583-8576-CA707DDBC6FF}" type="presOf" srcId="{0A081514-0085-441E-B79C-BB93159F5FCB}" destId="{F0AF3AD5-8FFA-4048-B8E9-7D4063873A44}" srcOrd="0" destOrd="0" presId="urn:microsoft.com/office/officeart/2005/8/layout/hierarchy2"/>
    <dgm:cxn modelId="{3F712F32-3F0A-481A-A928-6EE0B1A09693}" type="presOf" srcId="{08C00E80-D089-4670-9FE5-D77B3D8C935D}" destId="{5FCA9AA9-E416-4B48-857F-D8E329513E89}" srcOrd="0" destOrd="0" presId="urn:microsoft.com/office/officeart/2005/8/layout/hierarchy2"/>
    <dgm:cxn modelId="{7A34A4D7-815B-4B03-AA4E-B0D97E838434}" srcId="{0A081514-0085-441E-B79C-BB93159F5FCB}" destId="{B39B5BD2-9A78-4A42-ABA8-FA2C141543AB}" srcOrd="2" destOrd="0" parTransId="{0A09D6F9-2C6F-4E30-8CE1-F1EA139FDBED}" sibTransId="{EBD470A0-877F-4432-87D8-B803DF0C939F}"/>
    <dgm:cxn modelId="{72305E17-B9F4-4436-889F-FDA2F2A5787F}" type="presOf" srcId="{62640059-A3CA-45CE-832F-892F3A3D3FC7}" destId="{C3BCDC0A-38BA-4885-92C3-0D2F3C67C7BA}" srcOrd="0" destOrd="0" presId="urn:microsoft.com/office/officeart/2005/8/layout/hierarchy2"/>
    <dgm:cxn modelId="{A60CF6D1-6D63-4CBA-B5E2-496C623FCF74}" type="presOf" srcId="{F9637FAD-A1D5-4E28-8082-2E5BC8C893E9}" destId="{5B75673A-F256-4383-B6A7-345C348545A7}" srcOrd="0" destOrd="0" presId="urn:microsoft.com/office/officeart/2005/8/layout/hierarchy2"/>
    <dgm:cxn modelId="{032EB64A-53D5-4D4A-86E9-BBD4B179DF42}" type="presOf" srcId="{E589BDA9-4E85-4F3B-97A2-AAEE1EFFE6B5}" destId="{27D7ED93-E477-4CF7-A8E3-3A65DA400A56}" srcOrd="1" destOrd="0" presId="urn:microsoft.com/office/officeart/2005/8/layout/hierarchy2"/>
    <dgm:cxn modelId="{829633F1-D52E-4880-B387-F70576BD0A11}" srcId="{0A081514-0085-441E-B79C-BB93159F5FCB}" destId="{62640059-A3CA-45CE-832F-892F3A3D3FC7}" srcOrd="1" destOrd="0" parTransId="{6948F3C3-1A33-49E2-892A-E373A57A138D}" sibTransId="{5863916E-D75E-4518-A83A-412DB114F8DD}"/>
    <dgm:cxn modelId="{EB6723A0-1376-4D09-9DA7-FD91CF3EBACD}" type="presOf" srcId="{0A09D6F9-2C6F-4E30-8CE1-F1EA139FDBED}" destId="{6C176685-4D19-425F-8376-88861E464950}" srcOrd="0" destOrd="0" presId="urn:microsoft.com/office/officeart/2005/8/layout/hierarchy2"/>
    <dgm:cxn modelId="{4DBBEA79-4934-4A37-9234-E93EA7BE3D18}" type="presOf" srcId="{6948F3C3-1A33-49E2-892A-E373A57A138D}" destId="{27F0EC19-FE67-499A-BBD8-24985805C2BE}" srcOrd="1" destOrd="0" presId="urn:microsoft.com/office/officeart/2005/8/layout/hierarchy2"/>
    <dgm:cxn modelId="{5B40A744-ACC3-433C-AA93-E1CD5B177D67}" srcId="{F9637FAD-A1D5-4E28-8082-2E5BC8C893E9}" destId="{0A081514-0085-441E-B79C-BB93159F5FCB}" srcOrd="0" destOrd="0" parTransId="{AD9C442A-E369-4A7E-9480-77CDF1DE860E}" sibTransId="{99E53B83-AF7F-4A4B-A3CB-E62308DB044C}"/>
    <dgm:cxn modelId="{F9417FCC-D76B-4804-8182-510398793B02}" type="presParOf" srcId="{5B75673A-F256-4383-B6A7-345C348545A7}" destId="{3C331799-450D-4BC6-9562-43B9AA755825}" srcOrd="0" destOrd="0" presId="urn:microsoft.com/office/officeart/2005/8/layout/hierarchy2"/>
    <dgm:cxn modelId="{3D169B7A-B6A1-4504-B7A4-BEF745F5C6A2}" type="presParOf" srcId="{3C331799-450D-4BC6-9562-43B9AA755825}" destId="{F0AF3AD5-8FFA-4048-B8E9-7D4063873A44}" srcOrd="0" destOrd="0" presId="urn:microsoft.com/office/officeart/2005/8/layout/hierarchy2"/>
    <dgm:cxn modelId="{667F48D6-0DB6-4108-95B3-F82B99A02E72}" type="presParOf" srcId="{3C331799-450D-4BC6-9562-43B9AA755825}" destId="{7DFB52F3-D2F3-46DD-96D0-4BED4A766C5D}" srcOrd="1" destOrd="0" presId="urn:microsoft.com/office/officeart/2005/8/layout/hierarchy2"/>
    <dgm:cxn modelId="{CEF4F624-95CE-49AE-B7F8-9308DCE0F5AB}" type="presParOf" srcId="{7DFB52F3-D2F3-46DD-96D0-4BED4A766C5D}" destId="{DF3FB964-E209-4520-9BB8-289006540864}" srcOrd="0" destOrd="0" presId="urn:microsoft.com/office/officeart/2005/8/layout/hierarchy2"/>
    <dgm:cxn modelId="{92EED463-B993-4E5E-BD81-E200BB9B638E}" type="presParOf" srcId="{DF3FB964-E209-4520-9BB8-289006540864}" destId="{27D7ED93-E477-4CF7-A8E3-3A65DA400A56}" srcOrd="0" destOrd="0" presId="urn:microsoft.com/office/officeart/2005/8/layout/hierarchy2"/>
    <dgm:cxn modelId="{B71806CB-9676-4505-A6A8-9F30461EEBC4}" type="presParOf" srcId="{7DFB52F3-D2F3-46DD-96D0-4BED4A766C5D}" destId="{6A0655EA-760B-4F00-92EA-E7E1BCDDD0B2}" srcOrd="1" destOrd="0" presId="urn:microsoft.com/office/officeart/2005/8/layout/hierarchy2"/>
    <dgm:cxn modelId="{97E623E0-9000-47CF-8A2F-E08D41326A71}" type="presParOf" srcId="{6A0655EA-760B-4F00-92EA-E7E1BCDDD0B2}" destId="{5FCA9AA9-E416-4B48-857F-D8E329513E89}" srcOrd="0" destOrd="0" presId="urn:microsoft.com/office/officeart/2005/8/layout/hierarchy2"/>
    <dgm:cxn modelId="{FEF52CC0-3FC0-4DB1-B783-C67EAEE95BFE}" type="presParOf" srcId="{6A0655EA-760B-4F00-92EA-E7E1BCDDD0B2}" destId="{3A6C8649-585E-4ACC-88F1-3356FCD1466F}" srcOrd="1" destOrd="0" presId="urn:microsoft.com/office/officeart/2005/8/layout/hierarchy2"/>
    <dgm:cxn modelId="{D3D1ABA4-6ED8-4848-9908-FA1B93EA9797}" type="presParOf" srcId="{7DFB52F3-D2F3-46DD-96D0-4BED4A766C5D}" destId="{A1972A6E-983B-410C-98E0-E9C8932605E9}" srcOrd="2" destOrd="0" presId="urn:microsoft.com/office/officeart/2005/8/layout/hierarchy2"/>
    <dgm:cxn modelId="{AE821B9B-98FC-4C5E-989A-5BBBF984DB90}" type="presParOf" srcId="{A1972A6E-983B-410C-98E0-E9C8932605E9}" destId="{27F0EC19-FE67-499A-BBD8-24985805C2BE}" srcOrd="0" destOrd="0" presId="urn:microsoft.com/office/officeart/2005/8/layout/hierarchy2"/>
    <dgm:cxn modelId="{E2C4022F-A459-48D9-8134-B1BD29CA549D}" type="presParOf" srcId="{7DFB52F3-D2F3-46DD-96D0-4BED4A766C5D}" destId="{FCB60461-F95A-49E1-93DC-EA8BA6C7BDB7}" srcOrd="3" destOrd="0" presId="urn:microsoft.com/office/officeart/2005/8/layout/hierarchy2"/>
    <dgm:cxn modelId="{C0574C3B-19D8-4B07-812C-32885F096456}" type="presParOf" srcId="{FCB60461-F95A-49E1-93DC-EA8BA6C7BDB7}" destId="{C3BCDC0A-38BA-4885-92C3-0D2F3C67C7BA}" srcOrd="0" destOrd="0" presId="urn:microsoft.com/office/officeart/2005/8/layout/hierarchy2"/>
    <dgm:cxn modelId="{70782EEF-1D25-4914-8908-F61CE6675414}" type="presParOf" srcId="{FCB60461-F95A-49E1-93DC-EA8BA6C7BDB7}" destId="{B32F5EB0-3782-4035-A500-DCCBB3368D21}" srcOrd="1" destOrd="0" presId="urn:microsoft.com/office/officeart/2005/8/layout/hierarchy2"/>
    <dgm:cxn modelId="{F67E9887-DC97-4026-A183-E66DBD78626C}" type="presParOf" srcId="{7DFB52F3-D2F3-46DD-96D0-4BED4A766C5D}" destId="{6C176685-4D19-425F-8376-88861E464950}" srcOrd="4" destOrd="0" presId="urn:microsoft.com/office/officeart/2005/8/layout/hierarchy2"/>
    <dgm:cxn modelId="{488095D9-772D-4580-8D11-F1DEDE650DBD}" type="presParOf" srcId="{6C176685-4D19-425F-8376-88861E464950}" destId="{89A99989-8F6F-4B44-B4A0-490BCB9DEE53}" srcOrd="0" destOrd="0" presId="urn:microsoft.com/office/officeart/2005/8/layout/hierarchy2"/>
    <dgm:cxn modelId="{E9B457CC-735A-454C-92B0-8A97313F573E}" type="presParOf" srcId="{7DFB52F3-D2F3-46DD-96D0-4BED4A766C5D}" destId="{FADF2560-CCDA-4A9B-B928-2118286449D6}" srcOrd="5" destOrd="0" presId="urn:microsoft.com/office/officeart/2005/8/layout/hierarchy2"/>
    <dgm:cxn modelId="{8805559C-6CD3-4554-8081-9E28019D14DF}" type="presParOf" srcId="{FADF2560-CCDA-4A9B-B928-2118286449D6}" destId="{DE82744F-99C9-4B8F-ADCA-8F0E6098F78C}" srcOrd="0" destOrd="0" presId="urn:microsoft.com/office/officeart/2005/8/layout/hierarchy2"/>
    <dgm:cxn modelId="{C372E448-BA6B-4632-B697-9D4EB68727B1}" type="presParOf" srcId="{FADF2560-CCDA-4A9B-B928-2118286449D6}" destId="{B61520CC-4FE3-4947-81CB-9B34BFE5079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374A29-9049-4A2E-8B9F-A02320C042D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0745E36-A533-43B2-AA7F-F70F7D3CB883}">
      <dgm:prSet phldrT="[Текст]" custT="1"/>
      <dgm:spPr/>
      <dgm:t>
        <a:bodyPr/>
        <a:lstStyle/>
        <a:p>
          <a:r>
            <a:rPr lang="uk-UA" sz="2400" dirty="0" smtClean="0"/>
            <a:t>1</a:t>
          </a:r>
          <a:endParaRPr lang="uk-UA" sz="2400" dirty="0"/>
        </a:p>
      </dgm:t>
    </dgm:pt>
    <dgm:pt modelId="{C0998AAE-5D10-4B79-A702-EB9DDF1EF402}" type="parTrans" cxnId="{2AA8CD2A-C1E3-4FBF-B62C-09D663D254BD}">
      <dgm:prSet/>
      <dgm:spPr/>
      <dgm:t>
        <a:bodyPr/>
        <a:lstStyle/>
        <a:p>
          <a:endParaRPr lang="uk-UA" sz="2000"/>
        </a:p>
      </dgm:t>
    </dgm:pt>
    <dgm:pt modelId="{A9829C57-9224-43D4-885A-DD5E40760DB0}" type="sibTrans" cxnId="{2AA8CD2A-C1E3-4FBF-B62C-09D663D254BD}">
      <dgm:prSet/>
      <dgm:spPr/>
      <dgm:t>
        <a:bodyPr/>
        <a:lstStyle/>
        <a:p>
          <a:endParaRPr lang="uk-UA" sz="2000"/>
        </a:p>
      </dgm:t>
    </dgm:pt>
    <dgm:pt modelId="{00DBC246-8322-4351-B2E5-554E594DB7B2}">
      <dgm:prSet phldrT="[Текст]" custT="1"/>
      <dgm:spPr/>
      <dgm:t>
        <a:bodyPr/>
        <a:lstStyle/>
        <a:p>
          <a:r>
            <a:rPr lang="uk-UA" sz="1600" dirty="0" smtClean="0"/>
            <a:t>максимальна кількість символів у імені обмежена (до 8 чи  256);</a:t>
          </a:r>
          <a:endParaRPr lang="uk-UA" sz="1600" dirty="0"/>
        </a:p>
      </dgm:t>
    </dgm:pt>
    <dgm:pt modelId="{179C6F7B-24B1-4590-9419-1D6163C014A5}" type="parTrans" cxnId="{3E2F47EF-7DE5-4589-BB71-A795B8D3957A}">
      <dgm:prSet/>
      <dgm:spPr/>
      <dgm:t>
        <a:bodyPr/>
        <a:lstStyle/>
        <a:p>
          <a:endParaRPr lang="uk-UA" sz="2000"/>
        </a:p>
      </dgm:t>
    </dgm:pt>
    <dgm:pt modelId="{DEF879F8-B049-448D-96C0-1282C2E6B859}" type="sibTrans" cxnId="{3E2F47EF-7DE5-4589-BB71-A795B8D3957A}">
      <dgm:prSet/>
      <dgm:spPr/>
      <dgm:t>
        <a:bodyPr/>
        <a:lstStyle/>
        <a:p>
          <a:endParaRPr lang="uk-UA" sz="2000"/>
        </a:p>
      </dgm:t>
    </dgm:pt>
    <dgm:pt modelId="{FFEFE2BC-12BA-434C-A889-D85686D45270}">
      <dgm:prSet custT="1"/>
      <dgm:spPr/>
      <dgm:t>
        <a:bodyPr/>
        <a:lstStyle/>
        <a:p>
          <a:r>
            <a:rPr lang="uk-UA" sz="1600" dirty="0" smtClean="0"/>
            <a:t>в імені </a:t>
          </a:r>
          <a:r>
            <a:rPr lang="ru-RU" sz="1600" dirty="0" smtClean="0"/>
            <a:t>файл</a:t>
          </a:r>
          <a:r>
            <a:rPr lang="uk-UA" sz="1600" dirty="0" smtClean="0"/>
            <a:t>а можуть </a:t>
          </a:r>
          <a:r>
            <a:rPr lang="ru-RU" sz="1600" dirty="0" smtClean="0"/>
            <a:t>бути </a:t>
          </a:r>
          <a:r>
            <a:rPr lang="uk-UA" sz="1600" dirty="0" smtClean="0"/>
            <a:t>в</a:t>
          </a:r>
          <a:r>
            <a:rPr lang="ru-RU" sz="1600" dirty="0" err="1" smtClean="0"/>
            <a:t>ик</a:t>
          </a:r>
          <a:r>
            <a:rPr lang="uk-UA" sz="1600" dirty="0" err="1" smtClean="0"/>
            <a:t>ор</a:t>
          </a:r>
          <a:r>
            <a:rPr lang="ru-RU" sz="1600" dirty="0" smtClean="0"/>
            <a:t>и</a:t>
          </a:r>
          <a:r>
            <a:rPr lang="uk-UA" sz="1600" dirty="0" smtClean="0"/>
            <a:t>стані літер</a:t>
          </a:r>
          <a:r>
            <a:rPr lang="ru-RU" sz="1600" dirty="0" smtClean="0"/>
            <a:t>и </a:t>
          </a:r>
          <a:r>
            <a:rPr lang="uk-UA" sz="1600" dirty="0" err="1" smtClean="0"/>
            <a:t>кири</a:t>
          </a:r>
          <a:r>
            <a:rPr lang="ru-RU" sz="1600" dirty="0" smtClean="0"/>
            <a:t>ли</a:t>
          </a:r>
          <a:r>
            <a:rPr lang="uk-UA" sz="1600" dirty="0" smtClean="0"/>
            <a:t>ці або латинські літери, арабські цифри та деякі інші символи.</a:t>
          </a:r>
          <a:endParaRPr lang="uk-UA" sz="1600" dirty="0"/>
        </a:p>
      </dgm:t>
    </dgm:pt>
    <dgm:pt modelId="{866A2B70-C13B-4DBA-8D4D-1EF80E7CF02E}" type="parTrans" cxnId="{05A1D8A7-C045-479D-9DB2-7B88C8D8314C}">
      <dgm:prSet/>
      <dgm:spPr/>
      <dgm:t>
        <a:bodyPr/>
        <a:lstStyle/>
        <a:p>
          <a:endParaRPr lang="uk-UA" sz="2000"/>
        </a:p>
      </dgm:t>
    </dgm:pt>
    <dgm:pt modelId="{2A5FB557-5D4E-490B-887E-7EB5D9BF8335}" type="sibTrans" cxnId="{05A1D8A7-C045-479D-9DB2-7B88C8D8314C}">
      <dgm:prSet/>
      <dgm:spPr/>
      <dgm:t>
        <a:bodyPr/>
        <a:lstStyle/>
        <a:p>
          <a:endParaRPr lang="uk-UA" sz="2000"/>
        </a:p>
      </dgm:t>
    </dgm:pt>
    <dgm:pt modelId="{98A230C4-3D02-4ABC-97D4-8D7A2A35B5D8}">
      <dgm:prSet custT="1"/>
      <dgm:spPr/>
      <dgm:t>
        <a:bodyPr/>
        <a:lstStyle/>
        <a:p>
          <a:r>
            <a:rPr lang="uk-UA" sz="1600" dirty="0" smtClean="0"/>
            <a:t>Імена файлів, що мають однакові назви, але різні розширен­ня, наприклад, </a:t>
          </a:r>
          <a:r>
            <a:rPr lang="uk-UA" sz="1600" i="1" dirty="0" smtClean="0"/>
            <a:t>Анкета.</a:t>
          </a:r>
          <a:r>
            <a:rPr lang="en-US" sz="1600" i="1" dirty="0" smtClean="0"/>
            <a:t>txt</a:t>
          </a:r>
          <a:r>
            <a:rPr lang="uk-UA" sz="1600" i="1" dirty="0" smtClean="0"/>
            <a:t>  </a:t>
          </a:r>
          <a:r>
            <a:rPr lang="uk-UA" sz="1600" dirty="0" smtClean="0"/>
            <a:t>та</a:t>
          </a:r>
          <a:r>
            <a:rPr lang="en-US" sz="1600" dirty="0" smtClean="0"/>
            <a:t> </a:t>
          </a:r>
          <a:r>
            <a:rPr lang="uk-UA" sz="1600" i="1" dirty="0" smtClean="0"/>
            <a:t>Анкета</a:t>
          </a:r>
          <a:r>
            <a:rPr lang="en-US" sz="1600" i="1" dirty="0" smtClean="0"/>
            <a:t>.d</a:t>
          </a:r>
          <a:r>
            <a:rPr lang="uk-UA" sz="1600" i="1" dirty="0" smtClean="0"/>
            <a:t>ос,</a:t>
          </a:r>
          <a:r>
            <a:rPr lang="uk-UA" sz="1600" dirty="0" smtClean="0"/>
            <a:t> вважаються різними. Різними також </a:t>
          </a:r>
          <a:r>
            <a:rPr lang="uk-UA" sz="1600" i="1" dirty="0" smtClean="0"/>
            <a:t>є</a:t>
          </a:r>
          <a:r>
            <a:rPr lang="uk-UA" sz="1600" dirty="0" smtClean="0"/>
            <a:t> імена, що мають однакові розширення, але різні назви, наприклад, </a:t>
          </a:r>
          <a:r>
            <a:rPr lang="uk-UA" sz="1600" i="1" dirty="0" smtClean="0"/>
            <a:t>Анкета</a:t>
          </a:r>
          <a:r>
            <a:rPr lang="en-US" sz="1600" i="1" dirty="0" smtClean="0"/>
            <a:t>.txt</a:t>
          </a:r>
          <a:r>
            <a:rPr lang="uk-UA" sz="1600" dirty="0" smtClean="0"/>
            <a:t> і </a:t>
          </a:r>
          <a:r>
            <a:rPr lang="uk-UA" sz="1600" i="1" dirty="0" smtClean="0"/>
            <a:t>Вправи</a:t>
          </a:r>
          <a:r>
            <a:rPr lang="en-US" sz="1600" i="1" dirty="0" smtClean="0"/>
            <a:t>.txt</a:t>
          </a:r>
          <a:endParaRPr lang="uk-UA" sz="1600" dirty="0"/>
        </a:p>
      </dgm:t>
    </dgm:pt>
    <dgm:pt modelId="{64D128DF-6AEB-49B9-A147-E40AC61748B2}" type="parTrans" cxnId="{DDBF9194-2971-4EAD-8B0C-6237EFE4E884}">
      <dgm:prSet/>
      <dgm:spPr/>
      <dgm:t>
        <a:bodyPr/>
        <a:lstStyle/>
        <a:p>
          <a:endParaRPr lang="uk-UA" sz="2000"/>
        </a:p>
      </dgm:t>
    </dgm:pt>
    <dgm:pt modelId="{F282D3E3-DAC2-43C6-AD69-AB504A7BD83E}" type="sibTrans" cxnId="{DDBF9194-2971-4EAD-8B0C-6237EFE4E884}">
      <dgm:prSet/>
      <dgm:spPr/>
      <dgm:t>
        <a:bodyPr/>
        <a:lstStyle/>
        <a:p>
          <a:endParaRPr lang="uk-UA" sz="2000"/>
        </a:p>
      </dgm:t>
    </dgm:pt>
    <dgm:pt modelId="{486C1258-A891-46C5-8847-963289E0926E}">
      <dgm:prSet phldrT="[Текст]" custT="1"/>
      <dgm:spPr/>
      <dgm:t>
        <a:bodyPr/>
        <a:lstStyle/>
        <a:p>
          <a:r>
            <a:rPr lang="uk-UA" sz="2400" dirty="0" smtClean="0"/>
            <a:t>2</a:t>
          </a:r>
          <a:endParaRPr lang="uk-UA" sz="2400" dirty="0"/>
        </a:p>
      </dgm:t>
    </dgm:pt>
    <dgm:pt modelId="{232AB751-A623-4B80-AC93-6A4A4ED0C5E1}" type="parTrans" cxnId="{9C13B42D-4C07-423F-8AD2-371B156E5E9A}">
      <dgm:prSet/>
      <dgm:spPr/>
      <dgm:t>
        <a:bodyPr/>
        <a:lstStyle/>
        <a:p>
          <a:endParaRPr lang="uk-UA" sz="2000"/>
        </a:p>
      </dgm:t>
    </dgm:pt>
    <dgm:pt modelId="{CD837469-B33E-4217-A743-76CEAB629B4C}" type="sibTrans" cxnId="{9C13B42D-4C07-423F-8AD2-371B156E5E9A}">
      <dgm:prSet/>
      <dgm:spPr/>
      <dgm:t>
        <a:bodyPr/>
        <a:lstStyle/>
        <a:p>
          <a:endParaRPr lang="uk-UA" sz="2000"/>
        </a:p>
      </dgm:t>
    </dgm:pt>
    <dgm:pt modelId="{5E4F8AAA-8D04-4A09-B0D1-8654BDDF5366}">
      <dgm:prSet custT="1"/>
      <dgm:spPr/>
      <dgm:t>
        <a:bodyPr/>
        <a:lstStyle/>
        <a:p>
          <a:r>
            <a:rPr lang="uk-UA" sz="2400" dirty="0" smtClean="0"/>
            <a:t>3</a:t>
          </a:r>
          <a:endParaRPr lang="uk-UA" sz="2400" dirty="0"/>
        </a:p>
      </dgm:t>
    </dgm:pt>
    <dgm:pt modelId="{36163D8A-3A81-4ADF-8A20-1391C4FF47C6}" type="parTrans" cxnId="{A4FF9649-36E0-4BE7-8B29-7758BB69923D}">
      <dgm:prSet/>
      <dgm:spPr/>
      <dgm:t>
        <a:bodyPr/>
        <a:lstStyle/>
        <a:p>
          <a:endParaRPr lang="uk-UA" sz="2000"/>
        </a:p>
      </dgm:t>
    </dgm:pt>
    <dgm:pt modelId="{764E2B9B-9DAF-4C6D-81EB-FA7BFFDF7C0D}" type="sibTrans" cxnId="{A4FF9649-36E0-4BE7-8B29-7758BB69923D}">
      <dgm:prSet/>
      <dgm:spPr/>
      <dgm:t>
        <a:bodyPr/>
        <a:lstStyle/>
        <a:p>
          <a:endParaRPr lang="uk-UA" sz="2000"/>
        </a:p>
      </dgm:t>
    </dgm:pt>
    <dgm:pt modelId="{0C694E5D-0A4B-4F01-9CE4-3098AED81C97}" type="pres">
      <dgm:prSet presAssocID="{0E374A29-9049-4A2E-8B9F-A02320C042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00DAF4F-BEDB-47C4-8A13-777008182D1E}" type="pres">
      <dgm:prSet presAssocID="{E0745E36-A533-43B2-AA7F-F70F7D3CB883}" presName="composite" presStyleCnt="0"/>
      <dgm:spPr/>
    </dgm:pt>
    <dgm:pt modelId="{4610A882-DC0E-4666-BB6A-5C87706664F8}" type="pres">
      <dgm:prSet presAssocID="{E0745E36-A533-43B2-AA7F-F70F7D3CB88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C57385-F4B7-4E0D-A988-29B6222E5033}" type="pres">
      <dgm:prSet presAssocID="{E0745E36-A533-43B2-AA7F-F70F7D3CB88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8565AA-E8C5-48A8-B477-6103DBF4D9A2}" type="pres">
      <dgm:prSet presAssocID="{A9829C57-9224-43D4-885A-DD5E40760DB0}" presName="sp" presStyleCnt="0"/>
      <dgm:spPr/>
    </dgm:pt>
    <dgm:pt modelId="{9AD65231-4779-4630-ABFA-2FB1BCB023A8}" type="pres">
      <dgm:prSet presAssocID="{486C1258-A891-46C5-8847-963289E0926E}" presName="composite" presStyleCnt="0"/>
      <dgm:spPr/>
    </dgm:pt>
    <dgm:pt modelId="{A3E609A2-F2BB-4AE4-A3E7-96B0D3C09E8D}" type="pres">
      <dgm:prSet presAssocID="{486C1258-A891-46C5-8847-963289E0926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4D596A-29BE-47D3-A763-179AD8ED1735}" type="pres">
      <dgm:prSet presAssocID="{486C1258-A891-46C5-8847-963289E0926E}" presName="descendantText" presStyleLbl="alignAcc1" presStyleIdx="1" presStyleCnt="3" custScaleY="1747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5DD775-39F8-4DB3-B110-CB6C6531B482}" type="pres">
      <dgm:prSet presAssocID="{CD837469-B33E-4217-A743-76CEAB629B4C}" presName="sp" presStyleCnt="0"/>
      <dgm:spPr/>
    </dgm:pt>
    <dgm:pt modelId="{DB517B01-FE3F-491F-BEA2-CB46801EADE7}" type="pres">
      <dgm:prSet presAssocID="{5E4F8AAA-8D04-4A09-B0D1-8654BDDF5366}" presName="composite" presStyleCnt="0"/>
      <dgm:spPr/>
    </dgm:pt>
    <dgm:pt modelId="{ED466CEF-17EE-442B-910C-F730A007F914}" type="pres">
      <dgm:prSet presAssocID="{5E4F8AAA-8D04-4A09-B0D1-8654BDDF536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6CD963-10B8-401B-8234-CE7B53FF3468}" type="pres">
      <dgm:prSet presAssocID="{5E4F8AAA-8D04-4A09-B0D1-8654BDDF5366}" presName="descendantText" presStyleLbl="alignAcc1" presStyleIdx="2" presStyleCnt="3" custScaleY="1598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AFF28FE-58C4-4389-BDF7-60F83394901B}" type="presOf" srcId="{98A230C4-3D02-4ABC-97D4-8D7A2A35B5D8}" destId="{1C6CD963-10B8-401B-8234-CE7B53FF3468}" srcOrd="0" destOrd="0" presId="urn:microsoft.com/office/officeart/2005/8/layout/chevron2"/>
    <dgm:cxn modelId="{DDBF9194-2971-4EAD-8B0C-6237EFE4E884}" srcId="{5E4F8AAA-8D04-4A09-B0D1-8654BDDF5366}" destId="{98A230C4-3D02-4ABC-97D4-8D7A2A35B5D8}" srcOrd="0" destOrd="0" parTransId="{64D128DF-6AEB-49B9-A147-E40AC61748B2}" sibTransId="{F282D3E3-DAC2-43C6-AD69-AB504A7BD83E}"/>
    <dgm:cxn modelId="{0F2E2D8F-61E1-4A80-B8FB-CA9CA8646D60}" type="presOf" srcId="{486C1258-A891-46C5-8847-963289E0926E}" destId="{A3E609A2-F2BB-4AE4-A3E7-96B0D3C09E8D}" srcOrd="0" destOrd="0" presId="urn:microsoft.com/office/officeart/2005/8/layout/chevron2"/>
    <dgm:cxn modelId="{055ABF77-480D-4FB5-9C59-4A29C17E4914}" type="presOf" srcId="{0E374A29-9049-4A2E-8B9F-A02320C042D3}" destId="{0C694E5D-0A4B-4F01-9CE4-3098AED81C97}" srcOrd="0" destOrd="0" presId="urn:microsoft.com/office/officeart/2005/8/layout/chevron2"/>
    <dgm:cxn modelId="{3E2F47EF-7DE5-4589-BB71-A795B8D3957A}" srcId="{E0745E36-A533-43B2-AA7F-F70F7D3CB883}" destId="{00DBC246-8322-4351-B2E5-554E594DB7B2}" srcOrd="0" destOrd="0" parTransId="{179C6F7B-24B1-4590-9419-1D6163C014A5}" sibTransId="{DEF879F8-B049-448D-96C0-1282C2E6B859}"/>
    <dgm:cxn modelId="{9C13B42D-4C07-423F-8AD2-371B156E5E9A}" srcId="{0E374A29-9049-4A2E-8B9F-A02320C042D3}" destId="{486C1258-A891-46C5-8847-963289E0926E}" srcOrd="1" destOrd="0" parTransId="{232AB751-A623-4B80-AC93-6A4A4ED0C5E1}" sibTransId="{CD837469-B33E-4217-A743-76CEAB629B4C}"/>
    <dgm:cxn modelId="{4F7E42AA-A246-4FBC-A044-5C6947A88791}" type="presOf" srcId="{00DBC246-8322-4351-B2E5-554E594DB7B2}" destId="{97C57385-F4B7-4E0D-A988-29B6222E5033}" srcOrd="0" destOrd="0" presId="urn:microsoft.com/office/officeart/2005/8/layout/chevron2"/>
    <dgm:cxn modelId="{2C63B951-1FE5-4788-B302-5D6F10AAD87B}" type="presOf" srcId="{5E4F8AAA-8D04-4A09-B0D1-8654BDDF5366}" destId="{ED466CEF-17EE-442B-910C-F730A007F914}" srcOrd="0" destOrd="0" presId="urn:microsoft.com/office/officeart/2005/8/layout/chevron2"/>
    <dgm:cxn modelId="{A4FF9649-36E0-4BE7-8B29-7758BB69923D}" srcId="{0E374A29-9049-4A2E-8B9F-A02320C042D3}" destId="{5E4F8AAA-8D04-4A09-B0D1-8654BDDF5366}" srcOrd="2" destOrd="0" parTransId="{36163D8A-3A81-4ADF-8A20-1391C4FF47C6}" sibTransId="{764E2B9B-9DAF-4C6D-81EB-FA7BFFDF7C0D}"/>
    <dgm:cxn modelId="{05A1D8A7-C045-479D-9DB2-7B88C8D8314C}" srcId="{486C1258-A891-46C5-8847-963289E0926E}" destId="{FFEFE2BC-12BA-434C-A889-D85686D45270}" srcOrd="0" destOrd="0" parTransId="{866A2B70-C13B-4DBA-8D4D-1EF80E7CF02E}" sibTransId="{2A5FB557-5D4E-490B-887E-7EB5D9BF8335}"/>
    <dgm:cxn modelId="{77BCE782-DC24-4ADA-AA87-4DCFD9577A7B}" type="presOf" srcId="{FFEFE2BC-12BA-434C-A889-D85686D45270}" destId="{5D4D596A-29BE-47D3-A763-179AD8ED1735}" srcOrd="0" destOrd="0" presId="urn:microsoft.com/office/officeart/2005/8/layout/chevron2"/>
    <dgm:cxn modelId="{02CD06C5-C765-46C4-A6C5-D2A5952C179A}" type="presOf" srcId="{E0745E36-A533-43B2-AA7F-F70F7D3CB883}" destId="{4610A882-DC0E-4666-BB6A-5C87706664F8}" srcOrd="0" destOrd="0" presId="urn:microsoft.com/office/officeart/2005/8/layout/chevron2"/>
    <dgm:cxn modelId="{2AA8CD2A-C1E3-4FBF-B62C-09D663D254BD}" srcId="{0E374A29-9049-4A2E-8B9F-A02320C042D3}" destId="{E0745E36-A533-43B2-AA7F-F70F7D3CB883}" srcOrd="0" destOrd="0" parTransId="{C0998AAE-5D10-4B79-A702-EB9DDF1EF402}" sibTransId="{A9829C57-9224-43D4-885A-DD5E40760DB0}"/>
    <dgm:cxn modelId="{1E306B9A-2D0C-4734-AFDD-BFE1CACB6186}" type="presParOf" srcId="{0C694E5D-0A4B-4F01-9CE4-3098AED81C97}" destId="{000DAF4F-BEDB-47C4-8A13-777008182D1E}" srcOrd="0" destOrd="0" presId="urn:microsoft.com/office/officeart/2005/8/layout/chevron2"/>
    <dgm:cxn modelId="{B2D1AB9E-2BA1-4A7E-A5AF-3565F297616C}" type="presParOf" srcId="{000DAF4F-BEDB-47C4-8A13-777008182D1E}" destId="{4610A882-DC0E-4666-BB6A-5C87706664F8}" srcOrd="0" destOrd="0" presId="urn:microsoft.com/office/officeart/2005/8/layout/chevron2"/>
    <dgm:cxn modelId="{EF9DC273-EDFD-47BD-82B5-1CC52959C86A}" type="presParOf" srcId="{000DAF4F-BEDB-47C4-8A13-777008182D1E}" destId="{97C57385-F4B7-4E0D-A988-29B6222E5033}" srcOrd="1" destOrd="0" presId="urn:microsoft.com/office/officeart/2005/8/layout/chevron2"/>
    <dgm:cxn modelId="{E8F23FB5-DE91-43F3-B445-87CFFBA26240}" type="presParOf" srcId="{0C694E5D-0A4B-4F01-9CE4-3098AED81C97}" destId="{A78565AA-E8C5-48A8-B477-6103DBF4D9A2}" srcOrd="1" destOrd="0" presId="urn:microsoft.com/office/officeart/2005/8/layout/chevron2"/>
    <dgm:cxn modelId="{49952BEB-A7D0-44C0-A0BC-0E48D0EE92D4}" type="presParOf" srcId="{0C694E5D-0A4B-4F01-9CE4-3098AED81C97}" destId="{9AD65231-4779-4630-ABFA-2FB1BCB023A8}" srcOrd="2" destOrd="0" presId="urn:microsoft.com/office/officeart/2005/8/layout/chevron2"/>
    <dgm:cxn modelId="{38885E93-AB68-4CC2-847F-442E3080E281}" type="presParOf" srcId="{9AD65231-4779-4630-ABFA-2FB1BCB023A8}" destId="{A3E609A2-F2BB-4AE4-A3E7-96B0D3C09E8D}" srcOrd="0" destOrd="0" presId="urn:microsoft.com/office/officeart/2005/8/layout/chevron2"/>
    <dgm:cxn modelId="{6E23DE77-B27C-42A1-B739-FDE44FCD322B}" type="presParOf" srcId="{9AD65231-4779-4630-ABFA-2FB1BCB023A8}" destId="{5D4D596A-29BE-47D3-A763-179AD8ED1735}" srcOrd="1" destOrd="0" presId="urn:microsoft.com/office/officeart/2005/8/layout/chevron2"/>
    <dgm:cxn modelId="{438FB26E-7E06-4D75-AF76-E88C3F709EFE}" type="presParOf" srcId="{0C694E5D-0A4B-4F01-9CE4-3098AED81C97}" destId="{655DD775-39F8-4DB3-B110-CB6C6531B482}" srcOrd="3" destOrd="0" presId="urn:microsoft.com/office/officeart/2005/8/layout/chevron2"/>
    <dgm:cxn modelId="{57B45ECE-6B4F-41AA-A79F-8891237BD2E6}" type="presParOf" srcId="{0C694E5D-0A4B-4F01-9CE4-3098AED81C97}" destId="{DB517B01-FE3F-491F-BEA2-CB46801EADE7}" srcOrd="4" destOrd="0" presId="urn:microsoft.com/office/officeart/2005/8/layout/chevron2"/>
    <dgm:cxn modelId="{9B960C43-689D-42CB-826A-B0C62F386A64}" type="presParOf" srcId="{DB517B01-FE3F-491F-BEA2-CB46801EADE7}" destId="{ED466CEF-17EE-442B-910C-F730A007F914}" srcOrd="0" destOrd="0" presId="urn:microsoft.com/office/officeart/2005/8/layout/chevron2"/>
    <dgm:cxn modelId="{FD7161B9-E824-4396-B8AA-054B50FE6AC4}" type="presParOf" srcId="{DB517B01-FE3F-491F-BEA2-CB46801EADE7}" destId="{1C6CD963-10B8-401B-8234-CE7B53FF34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8FE050-0E41-4BE2-8CB0-5C9C3CE5C87F}" type="doc">
      <dgm:prSet loTypeId="urn:microsoft.com/office/officeart/2005/8/layout/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6372C7A-FC55-4757-8EED-DA6418491383}">
      <dgm:prSet phldrT="[Текст]" custT="1"/>
      <dgm:spPr/>
      <dgm:t>
        <a:bodyPr/>
        <a:lstStyle/>
        <a:p>
          <a:endParaRPr lang="uk-UA" sz="2400"/>
        </a:p>
      </dgm:t>
    </dgm:pt>
    <dgm:pt modelId="{32FA58A0-71AD-4400-B4E6-F82EBD9B5310}" type="parTrans" cxnId="{87A26C13-EB15-4633-857A-488B6B2BD9EA}">
      <dgm:prSet/>
      <dgm:spPr/>
      <dgm:t>
        <a:bodyPr/>
        <a:lstStyle/>
        <a:p>
          <a:endParaRPr lang="uk-UA" sz="4800"/>
        </a:p>
      </dgm:t>
    </dgm:pt>
    <dgm:pt modelId="{58E58D17-F7F8-463A-AC30-DF0D1DD1F2D3}" type="sibTrans" cxnId="{87A26C13-EB15-4633-857A-488B6B2BD9EA}">
      <dgm:prSet/>
      <dgm:spPr/>
      <dgm:t>
        <a:bodyPr/>
        <a:lstStyle/>
        <a:p>
          <a:endParaRPr lang="uk-UA" sz="4800"/>
        </a:p>
      </dgm:t>
    </dgm:pt>
    <dgm:pt modelId="{1F2F80E1-89AA-41C9-AC9F-F6DEEC23ACB6}">
      <dgm:prSet phldrT="[Текст]" custT="1"/>
      <dgm:spPr/>
      <dgm:t>
        <a:bodyPr/>
        <a:lstStyle/>
        <a:p>
          <a:r>
            <a:rPr lang="uk-UA" sz="1400" b="1" i="1" dirty="0" smtClean="0"/>
            <a:t>Папки, як і файли, іменують.</a:t>
          </a:r>
          <a:endParaRPr lang="uk-UA" sz="1400" b="1" i="1" dirty="0"/>
        </a:p>
      </dgm:t>
    </dgm:pt>
    <dgm:pt modelId="{DB14AC3F-D51A-44C1-AE13-1FA3DD13227D}" type="parTrans" cxnId="{650FC68F-51C0-4EF0-8BD7-008F3AE44DF9}">
      <dgm:prSet/>
      <dgm:spPr/>
      <dgm:t>
        <a:bodyPr/>
        <a:lstStyle/>
        <a:p>
          <a:endParaRPr lang="uk-UA" sz="4800"/>
        </a:p>
      </dgm:t>
    </dgm:pt>
    <dgm:pt modelId="{2934D484-B45A-4A36-8823-A20B18D27682}" type="sibTrans" cxnId="{650FC68F-51C0-4EF0-8BD7-008F3AE44DF9}">
      <dgm:prSet/>
      <dgm:spPr/>
      <dgm:t>
        <a:bodyPr/>
        <a:lstStyle/>
        <a:p>
          <a:endParaRPr lang="uk-UA" sz="4800"/>
        </a:p>
      </dgm:t>
    </dgm:pt>
    <dgm:pt modelId="{4D3D3AAA-035B-4E76-B013-F2CBF5A45274}">
      <dgm:prSet phldrT="[Текст]" custT="1"/>
      <dgm:spPr/>
      <dgm:t>
        <a:bodyPr/>
        <a:lstStyle/>
        <a:p>
          <a:endParaRPr lang="uk-UA" sz="2400" b="1" i="1" dirty="0"/>
        </a:p>
      </dgm:t>
    </dgm:pt>
    <dgm:pt modelId="{AC7E5454-E34E-4BC1-8C2B-836EEB39E33C}" type="parTrans" cxnId="{B93BFCC4-54FE-4214-BF6E-93C7C581D481}">
      <dgm:prSet/>
      <dgm:spPr/>
      <dgm:t>
        <a:bodyPr/>
        <a:lstStyle/>
        <a:p>
          <a:endParaRPr lang="uk-UA" sz="4800"/>
        </a:p>
      </dgm:t>
    </dgm:pt>
    <dgm:pt modelId="{D4D52D2B-7B5E-47E0-B5FF-481EB4A04582}" type="sibTrans" cxnId="{B93BFCC4-54FE-4214-BF6E-93C7C581D481}">
      <dgm:prSet/>
      <dgm:spPr/>
      <dgm:t>
        <a:bodyPr/>
        <a:lstStyle/>
        <a:p>
          <a:endParaRPr lang="uk-UA" sz="4800"/>
        </a:p>
      </dgm:t>
    </dgm:pt>
    <dgm:pt modelId="{BFA665A1-AEE9-4326-BDA6-43618B4EE805}">
      <dgm:prSet custT="1"/>
      <dgm:spPr/>
      <dgm:t>
        <a:bodyPr/>
        <a:lstStyle/>
        <a:p>
          <a:r>
            <a:rPr lang="uk-UA" sz="1400" b="1" i="1" dirty="0" smtClean="0"/>
            <a:t>В одній папці можуть міститися кілька або багато файлів. </a:t>
          </a:r>
        </a:p>
      </dgm:t>
    </dgm:pt>
    <dgm:pt modelId="{665FA40E-C54C-4846-846A-5FE300819858}" type="parTrans" cxnId="{500D4260-2CEB-4687-843C-BEE1B1A8FB83}">
      <dgm:prSet/>
      <dgm:spPr/>
      <dgm:t>
        <a:bodyPr/>
        <a:lstStyle/>
        <a:p>
          <a:endParaRPr lang="uk-UA" sz="4800"/>
        </a:p>
      </dgm:t>
    </dgm:pt>
    <dgm:pt modelId="{A553A020-B9DC-4A35-B839-FC286F2477E2}" type="sibTrans" cxnId="{500D4260-2CEB-4687-843C-BEE1B1A8FB83}">
      <dgm:prSet/>
      <dgm:spPr/>
      <dgm:t>
        <a:bodyPr/>
        <a:lstStyle/>
        <a:p>
          <a:endParaRPr lang="uk-UA" sz="4800"/>
        </a:p>
      </dgm:t>
    </dgm:pt>
    <dgm:pt modelId="{7868F20E-9D3E-4B7A-9AA7-D582956DD329}">
      <dgm:prSet custT="1"/>
      <dgm:spPr/>
      <dgm:t>
        <a:bodyPr/>
        <a:lstStyle/>
        <a:p>
          <a:endParaRPr lang="uk-UA" sz="2400" b="1" i="1" dirty="0" smtClean="0"/>
        </a:p>
      </dgm:t>
    </dgm:pt>
    <dgm:pt modelId="{7730F1E5-EBC8-4CC8-8795-FC88C26B249D}" type="parTrans" cxnId="{6ACDCCD5-9783-46E6-8C54-60A8720F3603}">
      <dgm:prSet/>
      <dgm:spPr/>
      <dgm:t>
        <a:bodyPr/>
        <a:lstStyle/>
        <a:p>
          <a:endParaRPr lang="uk-UA" sz="4800"/>
        </a:p>
      </dgm:t>
    </dgm:pt>
    <dgm:pt modelId="{25CC3794-B710-4CD5-9941-879494E69448}" type="sibTrans" cxnId="{6ACDCCD5-9783-46E6-8C54-60A8720F3603}">
      <dgm:prSet/>
      <dgm:spPr/>
      <dgm:t>
        <a:bodyPr/>
        <a:lstStyle/>
        <a:p>
          <a:endParaRPr lang="uk-UA" sz="4800"/>
        </a:p>
      </dgm:t>
    </dgm:pt>
    <dgm:pt modelId="{8781CD28-2197-4E61-B86F-4A30866923FD}">
      <dgm:prSet custT="1"/>
      <dgm:spPr/>
      <dgm:t>
        <a:bodyPr/>
        <a:lstStyle/>
        <a:p>
          <a:r>
            <a:rPr lang="uk-UA" sz="1400" b="1" i="1" dirty="0" smtClean="0"/>
            <a:t>Папки на відміну від </a:t>
          </a:r>
          <a:r>
            <a:rPr lang="uk-UA" sz="1400" b="1" i="1" dirty="0" err="1" smtClean="0"/>
            <a:t>файла</a:t>
          </a:r>
          <a:r>
            <a:rPr lang="uk-UA" sz="1400" b="1" i="1" dirty="0" smtClean="0"/>
            <a:t> не мають розширення</a:t>
          </a:r>
        </a:p>
      </dgm:t>
    </dgm:pt>
    <dgm:pt modelId="{2C4A91FA-F585-4DC8-8465-68078EC41A86}" type="parTrans" cxnId="{C793CFEF-6DB2-4F90-82D7-79946AC5625A}">
      <dgm:prSet/>
      <dgm:spPr/>
      <dgm:t>
        <a:bodyPr/>
        <a:lstStyle/>
        <a:p>
          <a:endParaRPr lang="uk-UA" sz="4800"/>
        </a:p>
      </dgm:t>
    </dgm:pt>
    <dgm:pt modelId="{55D438E8-73CF-4111-BDCF-10FE5043229E}" type="sibTrans" cxnId="{C793CFEF-6DB2-4F90-82D7-79946AC5625A}">
      <dgm:prSet/>
      <dgm:spPr/>
      <dgm:t>
        <a:bodyPr/>
        <a:lstStyle/>
        <a:p>
          <a:endParaRPr lang="uk-UA" sz="4800"/>
        </a:p>
      </dgm:t>
    </dgm:pt>
    <dgm:pt modelId="{DC83C62B-D968-4B5B-B0A2-5A14D9DE53F5}">
      <dgm:prSet phldrT="[Текст]" custT="1"/>
      <dgm:spPr/>
      <dgm:t>
        <a:bodyPr/>
        <a:lstStyle/>
        <a:p>
          <a:endParaRPr lang="uk-UA" sz="2400" dirty="0"/>
        </a:p>
      </dgm:t>
    </dgm:pt>
    <dgm:pt modelId="{3912469F-970B-443A-8F4E-D5105FD7F189}" type="parTrans" cxnId="{21A30DDD-FFDB-44CB-BE1B-86EB69F473F2}">
      <dgm:prSet/>
      <dgm:spPr/>
      <dgm:t>
        <a:bodyPr/>
        <a:lstStyle/>
        <a:p>
          <a:endParaRPr lang="uk-UA" sz="4800"/>
        </a:p>
      </dgm:t>
    </dgm:pt>
    <dgm:pt modelId="{28C7B93F-1170-4E78-AFEC-7C9533312705}" type="sibTrans" cxnId="{21A30DDD-FFDB-44CB-BE1B-86EB69F473F2}">
      <dgm:prSet/>
      <dgm:spPr/>
      <dgm:t>
        <a:bodyPr/>
        <a:lstStyle/>
        <a:p>
          <a:endParaRPr lang="uk-UA" sz="4800"/>
        </a:p>
      </dgm:t>
    </dgm:pt>
    <dgm:pt modelId="{2ED9B6B4-CE0E-4A08-8E59-662B3DB8498C}">
      <dgm:prSet custT="1"/>
      <dgm:spPr/>
      <dgm:t>
        <a:bodyPr/>
        <a:lstStyle/>
        <a:p>
          <a:r>
            <a:rPr lang="uk-UA" sz="1400" b="1" i="1" smtClean="0"/>
            <a:t>У папці, як і у файлі, можна змінювати ім'я та вміст.</a:t>
          </a:r>
          <a:endParaRPr lang="uk-UA" sz="1400" b="1" i="1" dirty="0" smtClean="0"/>
        </a:p>
      </dgm:t>
    </dgm:pt>
    <dgm:pt modelId="{91EACD57-BF76-4FDE-83D5-0CC661BC0877}" type="parTrans" cxnId="{15297D9B-FACC-4652-BB91-A37DF79A732E}">
      <dgm:prSet/>
      <dgm:spPr/>
      <dgm:t>
        <a:bodyPr/>
        <a:lstStyle/>
        <a:p>
          <a:endParaRPr lang="uk-UA" sz="4800"/>
        </a:p>
      </dgm:t>
    </dgm:pt>
    <dgm:pt modelId="{BF5667EF-A521-4A68-894E-2C49D2E9FEA4}" type="sibTrans" cxnId="{15297D9B-FACC-4652-BB91-A37DF79A732E}">
      <dgm:prSet/>
      <dgm:spPr/>
      <dgm:t>
        <a:bodyPr/>
        <a:lstStyle/>
        <a:p>
          <a:endParaRPr lang="uk-UA" sz="4800"/>
        </a:p>
      </dgm:t>
    </dgm:pt>
    <dgm:pt modelId="{1028B084-CD2B-4492-BD0D-8E9D944E52AB}">
      <dgm:prSet custT="1"/>
      <dgm:spPr/>
      <dgm:t>
        <a:bodyPr/>
        <a:lstStyle/>
        <a:p>
          <a:endParaRPr lang="uk-UA" sz="2400" b="1" i="1" dirty="0" smtClean="0"/>
        </a:p>
      </dgm:t>
    </dgm:pt>
    <dgm:pt modelId="{70832012-D507-4300-87F0-7C3515E2C384}" type="parTrans" cxnId="{33379D64-E326-41E4-9655-65AF95D60996}">
      <dgm:prSet/>
      <dgm:spPr/>
      <dgm:t>
        <a:bodyPr/>
        <a:lstStyle/>
        <a:p>
          <a:endParaRPr lang="uk-UA" sz="4800"/>
        </a:p>
      </dgm:t>
    </dgm:pt>
    <dgm:pt modelId="{18809384-DDD0-415F-B1A1-C1015F94FD9B}" type="sibTrans" cxnId="{33379D64-E326-41E4-9655-65AF95D60996}">
      <dgm:prSet/>
      <dgm:spPr/>
      <dgm:t>
        <a:bodyPr/>
        <a:lstStyle/>
        <a:p>
          <a:endParaRPr lang="uk-UA" sz="4800"/>
        </a:p>
      </dgm:t>
    </dgm:pt>
    <dgm:pt modelId="{FC3BDE32-C1D4-4944-B89D-3DB1F514F637}">
      <dgm:prSet custT="1"/>
      <dgm:spPr/>
      <dgm:t>
        <a:bodyPr/>
        <a:lstStyle/>
        <a:p>
          <a:r>
            <a:rPr lang="uk-UA" sz="1400" b="1" i="1" smtClean="0"/>
            <a:t>Папки можна також переміщувати.</a:t>
          </a:r>
          <a:endParaRPr lang="uk-UA" sz="1400" b="1" i="1" dirty="0"/>
        </a:p>
      </dgm:t>
    </dgm:pt>
    <dgm:pt modelId="{319C15EA-5AF0-4466-8787-A195D528897D}" type="parTrans" cxnId="{09175520-4692-4B16-9A4D-8ECF4C6922AE}">
      <dgm:prSet/>
      <dgm:spPr/>
      <dgm:t>
        <a:bodyPr/>
        <a:lstStyle/>
        <a:p>
          <a:endParaRPr lang="uk-UA" sz="4800"/>
        </a:p>
      </dgm:t>
    </dgm:pt>
    <dgm:pt modelId="{B760B89C-24BC-4E53-9AF8-93FDEC8F73C2}" type="sibTrans" cxnId="{09175520-4692-4B16-9A4D-8ECF4C6922AE}">
      <dgm:prSet/>
      <dgm:spPr/>
      <dgm:t>
        <a:bodyPr/>
        <a:lstStyle/>
        <a:p>
          <a:endParaRPr lang="uk-UA" sz="4800"/>
        </a:p>
      </dgm:t>
    </dgm:pt>
    <dgm:pt modelId="{C434B2D3-6DC0-432D-B7E6-F3BD0C78A0C4}">
      <dgm:prSet custT="1"/>
      <dgm:spPr/>
      <dgm:t>
        <a:bodyPr/>
        <a:lstStyle/>
        <a:p>
          <a:endParaRPr lang="uk-UA" sz="2400" b="1" i="1" dirty="0"/>
        </a:p>
      </dgm:t>
    </dgm:pt>
    <dgm:pt modelId="{403E54D7-D366-4BD2-B9A6-FE956ECBCBF4}" type="parTrans" cxnId="{A27F3E8F-FA0D-4EAD-85AF-D25527A86368}">
      <dgm:prSet/>
      <dgm:spPr/>
      <dgm:t>
        <a:bodyPr/>
        <a:lstStyle/>
        <a:p>
          <a:endParaRPr lang="uk-UA" sz="4800"/>
        </a:p>
      </dgm:t>
    </dgm:pt>
    <dgm:pt modelId="{ADBFA701-412A-4F59-8104-BE3EE4FE514E}" type="sibTrans" cxnId="{A27F3E8F-FA0D-4EAD-85AF-D25527A86368}">
      <dgm:prSet/>
      <dgm:spPr/>
      <dgm:t>
        <a:bodyPr/>
        <a:lstStyle/>
        <a:p>
          <a:endParaRPr lang="uk-UA" sz="4800"/>
        </a:p>
      </dgm:t>
    </dgm:pt>
    <dgm:pt modelId="{9A8E0417-729F-4B5B-BEEC-425E225DF4B8}">
      <dgm:prSet custT="1"/>
      <dgm:spPr/>
      <dgm:t>
        <a:bodyPr/>
        <a:lstStyle/>
        <a:p>
          <a:r>
            <a:rPr lang="uk-UA" sz="1400" b="1" i="1" smtClean="0"/>
            <a:t>Папку, розташовану всередині іншої папки, називають вкладеною папкою</a:t>
          </a:r>
          <a:endParaRPr lang="uk-UA" sz="1400" b="1" i="1" dirty="0"/>
        </a:p>
      </dgm:t>
    </dgm:pt>
    <dgm:pt modelId="{320E098E-7FAC-4E1B-9FDE-5F5FE5D9F526}" type="parTrans" cxnId="{B85C93DD-0560-494B-88AA-29402CBEFE64}">
      <dgm:prSet/>
      <dgm:spPr/>
      <dgm:t>
        <a:bodyPr/>
        <a:lstStyle/>
        <a:p>
          <a:endParaRPr lang="uk-UA" sz="4800"/>
        </a:p>
      </dgm:t>
    </dgm:pt>
    <dgm:pt modelId="{1A759048-2F98-4FD6-99C3-B76F70B4D7CE}" type="sibTrans" cxnId="{B85C93DD-0560-494B-88AA-29402CBEFE64}">
      <dgm:prSet/>
      <dgm:spPr/>
      <dgm:t>
        <a:bodyPr/>
        <a:lstStyle/>
        <a:p>
          <a:endParaRPr lang="uk-UA" sz="4800"/>
        </a:p>
      </dgm:t>
    </dgm:pt>
    <dgm:pt modelId="{42F43943-8B86-4FA2-A3CB-D1092B9D2A27}">
      <dgm:prSet custT="1"/>
      <dgm:spPr/>
      <dgm:t>
        <a:bodyPr/>
        <a:lstStyle/>
        <a:p>
          <a:endParaRPr lang="uk-UA" sz="2400" b="1" i="1" dirty="0"/>
        </a:p>
      </dgm:t>
    </dgm:pt>
    <dgm:pt modelId="{0134458A-D38D-4155-8636-58E544928DFE}" type="parTrans" cxnId="{569A893E-E89A-4926-8BE8-F30A2FD25438}">
      <dgm:prSet/>
      <dgm:spPr/>
      <dgm:t>
        <a:bodyPr/>
        <a:lstStyle/>
        <a:p>
          <a:endParaRPr lang="uk-UA" sz="4800"/>
        </a:p>
      </dgm:t>
    </dgm:pt>
    <dgm:pt modelId="{DF185A27-888A-40F0-88C5-5B33DE982416}" type="sibTrans" cxnId="{569A893E-E89A-4926-8BE8-F30A2FD25438}">
      <dgm:prSet/>
      <dgm:spPr/>
      <dgm:t>
        <a:bodyPr/>
        <a:lstStyle/>
        <a:p>
          <a:endParaRPr lang="uk-UA" sz="4800"/>
        </a:p>
      </dgm:t>
    </dgm:pt>
    <dgm:pt modelId="{3E0A8EDE-F100-4358-B5C3-17E9CB03244D}">
      <dgm:prSet custT="1"/>
      <dgm:spPr/>
      <dgm:t>
        <a:bodyPr/>
        <a:lstStyle/>
        <a:p>
          <a:r>
            <a:rPr lang="uk-UA" sz="1400" b="1" i="1" smtClean="0"/>
            <a:t>В одній папці не може зберігатися два файли з однаковими іменами</a:t>
          </a:r>
          <a:endParaRPr lang="uk-UA" sz="1400" b="1" i="1" dirty="0"/>
        </a:p>
      </dgm:t>
    </dgm:pt>
    <dgm:pt modelId="{3C535DA3-86AD-4274-B4D2-63634F882D2F}" type="parTrans" cxnId="{0B308660-6EBF-4A91-9CFA-388FE27061A6}">
      <dgm:prSet/>
      <dgm:spPr/>
      <dgm:t>
        <a:bodyPr/>
        <a:lstStyle/>
        <a:p>
          <a:endParaRPr lang="uk-UA" sz="4800"/>
        </a:p>
      </dgm:t>
    </dgm:pt>
    <dgm:pt modelId="{7A417649-54D1-4229-8231-B1016EE1469B}" type="sibTrans" cxnId="{0B308660-6EBF-4A91-9CFA-388FE27061A6}">
      <dgm:prSet/>
      <dgm:spPr/>
      <dgm:t>
        <a:bodyPr/>
        <a:lstStyle/>
        <a:p>
          <a:endParaRPr lang="uk-UA" sz="4800"/>
        </a:p>
      </dgm:t>
    </dgm:pt>
    <dgm:pt modelId="{B356818D-B256-472B-B1FF-A940A3AEC55B}" type="pres">
      <dgm:prSet presAssocID="{998FE050-0E41-4BE2-8CB0-5C9C3CE5C8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A62DD29-11DB-47A9-BC6D-51DF2C699BE7}" type="pres">
      <dgm:prSet presAssocID="{42F43943-8B86-4FA2-A3CB-D1092B9D2A27}" presName="boxAndChildren" presStyleCnt="0"/>
      <dgm:spPr/>
    </dgm:pt>
    <dgm:pt modelId="{D5A6A650-4016-428D-927A-534F8AE5BC0C}" type="pres">
      <dgm:prSet presAssocID="{42F43943-8B86-4FA2-A3CB-D1092B9D2A27}" presName="parentTextBox" presStyleLbl="node1" presStyleIdx="0" presStyleCnt="7"/>
      <dgm:spPr/>
      <dgm:t>
        <a:bodyPr/>
        <a:lstStyle/>
        <a:p>
          <a:endParaRPr lang="uk-UA"/>
        </a:p>
      </dgm:t>
    </dgm:pt>
    <dgm:pt modelId="{2E12ED69-996B-44D7-99A3-0FB3DC69F2B9}" type="pres">
      <dgm:prSet presAssocID="{42F43943-8B86-4FA2-A3CB-D1092B9D2A27}" presName="entireBox" presStyleLbl="node1" presStyleIdx="0" presStyleCnt="7"/>
      <dgm:spPr/>
      <dgm:t>
        <a:bodyPr/>
        <a:lstStyle/>
        <a:p>
          <a:endParaRPr lang="uk-UA"/>
        </a:p>
      </dgm:t>
    </dgm:pt>
    <dgm:pt modelId="{3D015EA9-7BEF-451C-8F96-94A6F473AD7B}" type="pres">
      <dgm:prSet presAssocID="{42F43943-8B86-4FA2-A3CB-D1092B9D2A27}" presName="descendantBox" presStyleCnt="0"/>
      <dgm:spPr/>
    </dgm:pt>
    <dgm:pt modelId="{E012F71E-88A9-4628-9F19-45A19784C69A}" type="pres">
      <dgm:prSet presAssocID="{3E0A8EDE-F100-4358-B5C3-17E9CB03244D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FBCA68-C0BD-4E6B-A160-6CF323771329}" type="pres">
      <dgm:prSet presAssocID="{ADBFA701-412A-4F59-8104-BE3EE4FE514E}" presName="sp" presStyleCnt="0"/>
      <dgm:spPr/>
    </dgm:pt>
    <dgm:pt modelId="{7E6A55A3-85E2-430A-BA57-EFAB4BD3ABDE}" type="pres">
      <dgm:prSet presAssocID="{C434B2D3-6DC0-432D-B7E6-F3BD0C78A0C4}" presName="arrowAndChildren" presStyleCnt="0"/>
      <dgm:spPr/>
    </dgm:pt>
    <dgm:pt modelId="{24C0F364-D2F9-452B-AECC-97E37F5BD607}" type="pres">
      <dgm:prSet presAssocID="{C434B2D3-6DC0-432D-B7E6-F3BD0C78A0C4}" presName="parentTextArrow" presStyleLbl="node1" presStyleIdx="0" presStyleCnt="7"/>
      <dgm:spPr/>
      <dgm:t>
        <a:bodyPr/>
        <a:lstStyle/>
        <a:p>
          <a:endParaRPr lang="uk-UA"/>
        </a:p>
      </dgm:t>
    </dgm:pt>
    <dgm:pt modelId="{8DB0E9ED-D214-41EC-9DC6-03C584FD98A7}" type="pres">
      <dgm:prSet presAssocID="{C434B2D3-6DC0-432D-B7E6-F3BD0C78A0C4}" presName="arrow" presStyleLbl="node1" presStyleIdx="1" presStyleCnt="7"/>
      <dgm:spPr/>
      <dgm:t>
        <a:bodyPr/>
        <a:lstStyle/>
        <a:p>
          <a:endParaRPr lang="uk-UA"/>
        </a:p>
      </dgm:t>
    </dgm:pt>
    <dgm:pt modelId="{1DF4D33D-E0D5-40D4-92AD-1860E75051F1}" type="pres">
      <dgm:prSet presAssocID="{C434B2D3-6DC0-432D-B7E6-F3BD0C78A0C4}" presName="descendantArrow" presStyleCnt="0"/>
      <dgm:spPr/>
    </dgm:pt>
    <dgm:pt modelId="{ACE356FB-B5B6-4408-97B3-7988EFA5A0AB}" type="pres">
      <dgm:prSet presAssocID="{9A8E0417-729F-4B5B-BEEC-425E225DF4B8}" presName="childTextArrow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21CD9D-2CE0-4931-B5BA-51364EF99F89}" type="pres">
      <dgm:prSet presAssocID="{18809384-DDD0-415F-B1A1-C1015F94FD9B}" presName="sp" presStyleCnt="0"/>
      <dgm:spPr/>
    </dgm:pt>
    <dgm:pt modelId="{172323F6-A0D1-4DB2-BFB2-836DB8F51A7C}" type="pres">
      <dgm:prSet presAssocID="{1028B084-CD2B-4492-BD0D-8E9D944E52AB}" presName="arrowAndChildren" presStyleCnt="0"/>
      <dgm:spPr/>
    </dgm:pt>
    <dgm:pt modelId="{6F037A79-F851-4F1D-A312-ABA369BEF773}" type="pres">
      <dgm:prSet presAssocID="{1028B084-CD2B-4492-BD0D-8E9D944E52AB}" presName="parentTextArrow" presStyleLbl="node1" presStyleIdx="1" presStyleCnt="7"/>
      <dgm:spPr/>
      <dgm:t>
        <a:bodyPr/>
        <a:lstStyle/>
        <a:p>
          <a:endParaRPr lang="uk-UA"/>
        </a:p>
      </dgm:t>
    </dgm:pt>
    <dgm:pt modelId="{4F5F866A-6D16-46F7-B03B-FA1421BCB6EE}" type="pres">
      <dgm:prSet presAssocID="{1028B084-CD2B-4492-BD0D-8E9D944E52AB}" presName="arrow" presStyleLbl="node1" presStyleIdx="2" presStyleCnt="7"/>
      <dgm:spPr/>
      <dgm:t>
        <a:bodyPr/>
        <a:lstStyle/>
        <a:p>
          <a:endParaRPr lang="uk-UA"/>
        </a:p>
      </dgm:t>
    </dgm:pt>
    <dgm:pt modelId="{C43F16BD-8160-44E9-865E-91787068A6E3}" type="pres">
      <dgm:prSet presAssocID="{1028B084-CD2B-4492-BD0D-8E9D944E52AB}" presName="descendantArrow" presStyleCnt="0"/>
      <dgm:spPr/>
    </dgm:pt>
    <dgm:pt modelId="{2197F483-DF68-445C-B4ED-5B0996F1F73A}" type="pres">
      <dgm:prSet presAssocID="{FC3BDE32-C1D4-4944-B89D-3DB1F514F637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868279-EC4A-4B0D-BD68-6CC0134B328B}" type="pres">
      <dgm:prSet presAssocID="{28C7B93F-1170-4E78-AFEC-7C9533312705}" presName="sp" presStyleCnt="0"/>
      <dgm:spPr/>
    </dgm:pt>
    <dgm:pt modelId="{FA4A167A-825E-4D2C-9091-90AB93F4916B}" type="pres">
      <dgm:prSet presAssocID="{DC83C62B-D968-4B5B-B0A2-5A14D9DE53F5}" presName="arrowAndChildren" presStyleCnt="0"/>
      <dgm:spPr/>
    </dgm:pt>
    <dgm:pt modelId="{6D01EB0F-4F3C-4FA0-A540-420D5A764511}" type="pres">
      <dgm:prSet presAssocID="{DC83C62B-D968-4B5B-B0A2-5A14D9DE53F5}" presName="parentTextArrow" presStyleLbl="node1" presStyleIdx="2" presStyleCnt="7"/>
      <dgm:spPr/>
      <dgm:t>
        <a:bodyPr/>
        <a:lstStyle/>
        <a:p>
          <a:endParaRPr lang="uk-UA"/>
        </a:p>
      </dgm:t>
    </dgm:pt>
    <dgm:pt modelId="{D089274B-C646-400A-AFCF-AB0EFB6FE3E6}" type="pres">
      <dgm:prSet presAssocID="{DC83C62B-D968-4B5B-B0A2-5A14D9DE53F5}" presName="arrow" presStyleLbl="node1" presStyleIdx="3" presStyleCnt="7"/>
      <dgm:spPr/>
      <dgm:t>
        <a:bodyPr/>
        <a:lstStyle/>
        <a:p>
          <a:endParaRPr lang="uk-UA"/>
        </a:p>
      </dgm:t>
    </dgm:pt>
    <dgm:pt modelId="{CF3A9B17-7EB0-41EA-9EF8-37479B78201B}" type="pres">
      <dgm:prSet presAssocID="{DC83C62B-D968-4B5B-B0A2-5A14D9DE53F5}" presName="descendantArrow" presStyleCnt="0"/>
      <dgm:spPr/>
    </dgm:pt>
    <dgm:pt modelId="{988ABE22-EB38-479F-920D-F1584D55DFA7}" type="pres">
      <dgm:prSet presAssocID="{2ED9B6B4-CE0E-4A08-8E59-662B3DB8498C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C40BA0-A189-4C95-ADDF-9BC0D213DE3D}" type="pres">
      <dgm:prSet presAssocID="{25CC3794-B710-4CD5-9941-879494E69448}" presName="sp" presStyleCnt="0"/>
      <dgm:spPr/>
    </dgm:pt>
    <dgm:pt modelId="{3E84A65F-A07C-4A03-B13E-703FD9F94E42}" type="pres">
      <dgm:prSet presAssocID="{7868F20E-9D3E-4B7A-9AA7-D582956DD329}" presName="arrowAndChildren" presStyleCnt="0"/>
      <dgm:spPr/>
    </dgm:pt>
    <dgm:pt modelId="{490221E1-C71D-4C16-ACAE-339F18C7C28D}" type="pres">
      <dgm:prSet presAssocID="{7868F20E-9D3E-4B7A-9AA7-D582956DD329}" presName="parentTextArrow" presStyleLbl="node1" presStyleIdx="3" presStyleCnt="7"/>
      <dgm:spPr/>
      <dgm:t>
        <a:bodyPr/>
        <a:lstStyle/>
        <a:p>
          <a:endParaRPr lang="uk-UA"/>
        </a:p>
      </dgm:t>
    </dgm:pt>
    <dgm:pt modelId="{7D7B70B6-5FFC-4BD1-9C6A-35F7F2576583}" type="pres">
      <dgm:prSet presAssocID="{7868F20E-9D3E-4B7A-9AA7-D582956DD329}" presName="arrow" presStyleLbl="node1" presStyleIdx="4" presStyleCnt="7"/>
      <dgm:spPr/>
      <dgm:t>
        <a:bodyPr/>
        <a:lstStyle/>
        <a:p>
          <a:endParaRPr lang="uk-UA"/>
        </a:p>
      </dgm:t>
    </dgm:pt>
    <dgm:pt modelId="{39518560-E059-434D-9ECB-5DF4BF9A8DF1}" type="pres">
      <dgm:prSet presAssocID="{7868F20E-9D3E-4B7A-9AA7-D582956DD329}" presName="descendantArrow" presStyleCnt="0"/>
      <dgm:spPr/>
    </dgm:pt>
    <dgm:pt modelId="{4288D891-0CCC-4801-8BAE-22B87FDB9081}" type="pres">
      <dgm:prSet presAssocID="{8781CD28-2197-4E61-B86F-4A30866923FD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94D761-5ABC-4827-8BAC-DA3C807E2BE9}" type="pres">
      <dgm:prSet presAssocID="{D4D52D2B-7B5E-47E0-B5FF-481EB4A04582}" presName="sp" presStyleCnt="0"/>
      <dgm:spPr/>
    </dgm:pt>
    <dgm:pt modelId="{ED36C551-82F3-43B6-8439-1735BD5CBCAD}" type="pres">
      <dgm:prSet presAssocID="{4D3D3AAA-035B-4E76-B013-F2CBF5A45274}" presName="arrowAndChildren" presStyleCnt="0"/>
      <dgm:spPr/>
    </dgm:pt>
    <dgm:pt modelId="{C77BFA21-D629-436A-AA8C-E0387F86AC09}" type="pres">
      <dgm:prSet presAssocID="{4D3D3AAA-035B-4E76-B013-F2CBF5A45274}" presName="parentTextArrow" presStyleLbl="node1" presStyleIdx="4" presStyleCnt="7"/>
      <dgm:spPr/>
      <dgm:t>
        <a:bodyPr/>
        <a:lstStyle/>
        <a:p>
          <a:endParaRPr lang="uk-UA"/>
        </a:p>
      </dgm:t>
    </dgm:pt>
    <dgm:pt modelId="{4A57F543-AE0C-46B3-B9F2-0BE17400C300}" type="pres">
      <dgm:prSet presAssocID="{4D3D3AAA-035B-4E76-B013-F2CBF5A45274}" presName="arrow" presStyleLbl="node1" presStyleIdx="5" presStyleCnt="7"/>
      <dgm:spPr/>
      <dgm:t>
        <a:bodyPr/>
        <a:lstStyle/>
        <a:p>
          <a:endParaRPr lang="uk-UA"/>
        </a:p>
      </dgm:t>
    </dgm:pt>
    <dgm:pt modelId="{AF7519E5-41D9-45F8-889B-609FA6DC36E0}" type="pres">
      <dgm:prSet presAssocID="{4D3D3AAA-035B-4E76-B013-F2CBF5A45274}" presName="descendantArrow" presStyleCnt="0"/>
      <dgm:spPr/>
    </dgm:pt>
    <dgm:pt modelId="{5BF95F27-C4C6-4F3D-939C-794EB59B7CA0}" type="pres">
      <dgm:prSet presAssocID="{BFA665A1-AEE9-4326-BDA6-43618B4EE805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CE03A2-1050-4113-B368-E23B63142BDD}" type="pres">
      <dgm:prSet presAssocID="{58E58D17-F7F8-463A-AC30-DF0D1DD1F2D3}" presName="sp" presStyleCnt="0"/>
      <dgm:spPr/>
    </dgm:pt>
    <dgm:pt modelId="{CBAA383D-436F-46A3-AF20-569A7E4E88CA}" type="pres">
      <dgm:prSet presAssocID="{B6372C7A-FC55-4757-8EED-DA6418491383}" presName="arrowAndChildren" presStyleCnt="0"/>
      <dgm:spPr/>
    </dgm:pt>
    <dgm:pt modelId="{4AF542FC-4514-419A-8350-00CA14F03A95}" type="pres">
      <dgm:prSet presAssocID="{B6372C7A-FC55-4757-8EED-DA6418491383}" presName="parentTextArrow" presStyleLbl="node1" presStyleIdx="5" presStyleCnt="7"/>
      <dgm:spPr/>
      <dgm:t>
        <a:bodyPr/>
        <a:lstStyle/>
        <a:p>
          <a:endParaRPr lang="uk-UA"/>
        </a:p>
      </dgm:t>
    </dgm:pt>
    <dgm:pt modelId="{CF011523-B281-48D7-84A6-7B0117EB18AB}" type="pres">
      <dgm:prSet presAssocID="{B6372C7A-FC55-4757-8EED-DA6418491383}" presName="arrow" presStyleLbl="node1" presStyleIdx="6" presStyleCnt="7" custLinFactNeighborX="2041" custLinFactNeighborY="-20"/>
      <dgm:spPr/>
      <dgm:t>
        <a:bodyPr/>
        <a:lstStyle/>
        <a:p>
          <a:endParaRPr lang="uk-UA"/>
        </a:p>
      </dgm:t>
    </dgm:pt>
    <dgm:pt modelId="{0B0BD713-52A0-432E-8C60-5D367568BECC}" type="pres">
      <dgm:prSet presAssocID="{B6372C7A-FC55-4757-8EED-DA6418491383}" presName="descendantArrow" presStyleCnt="0"/>
      <dgm:spPr/>
    </dgm:pt>
    <dgm:pt modelId="{442F8C0C-3723-406E-AF97-AD51B0D74CD4}" type="pres">
      <dgm:prSet presAssocID="{1F2F80E1-89AA-41C9-AC9F-F6DEEC23ACB6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27F3E8F-FA0D-4EAD-85AF-D25527A86368}" srcId="{998FE050-0E41-4BE2-8CB0-5C9C3CE5C87F}" destId="{C434B2D3-6DC0-432D-B7E6-F3BD0C78A0C4}" srcOrd="5" destOrd="0" parTransId="{403E54D7-D366-4BD2-B9A6-FE956ECBCBF4}" sibTransId="{ADBFA701-412A-4F59-8104-BE3EE4FE514E}"/>
    <dgm:cxn modelId="{C4068EBD-B433-4621-9C53-568E0318F964}" type="presOf" srcId="{4D3D3AAA-035B-4E76-B013-F2CBF5A45274}" destId="{4A57F543-AE0C-46B3-B9F2-0BE17400C300}" srcOrd="1" destOrd="0" presId="urn:microsoft.com/office/officeart/2005/8/layout/process4"/>
    <dgm:cxn modelId="{500D4260-2CEB-4687-843C-BEE1B1A8FB83}" srcId="{4D3D3AAA-035B-4E76-B013-F2CBF5A45274}" destId="{BFA665A1-AEE9-4326-BDA6-43618B4EE805}" srcOrd="0" destOrd="0" parTransId="{665FA40E-C54C-4846-846A-5FE300819858}" sibTransId="{A553A020-B9DC-4A35-B839-FC286F2477E2}"/>
    <dgm:cxn modelId="{5267933B-E166-4ACC-8C5C-C0E3DA677FA1}" type="presOf" srcId="{1028B084-CD2B-4492-BD0D-8E9D944E52AB}" destId="{6F037A79-F851-4F1D-A312-ABA369BEF773}" srcOrd="0" destOrd="0" presId="urn:microsoft.com/office/officeart/2005/8/layout/process4"/>
    <dgm:cxn modelId="{CB43AC37-9851-4865-99CF-681A651394B1}" type="presOf" srcId="{3E0A8EDE-F100-4358-B5C3-17E9CB03244D}" destId="{E012F71E-88A9-4628-9F19-45A19784C69A}" srcOrd="0" destOrd="0" presId="urn:microsoft.com/office/officeart/2005/8/layout/process4"/>
    <dgm:cxn modelId="{15297D9B-FACC-4652-BB91-A37DF79A732E}" srcId="{DC83C62B-D968-4B5B-B0A2-5A14D9DE53F5}" destId="{2ED9B6B4-CE0E-4A08-8E59-662B3DB8498C}" srcOrd="0" destOrd="0" parTransId="{91EACD57-BF76-4FDE-83D5-0CC661BC0877}" sibTransId="{BF5667EF-A521-4A68-894E-2C49D2E9FEA4}"/>
    <dgm:cxn modelId="{A00288CF-77F5-42F1-B6AD-27D397936B27}" type="presOf" srcId="{9A8E0417-729F-4B5B-BEEC-425E225DF4B8}" destId="{ACE356FB-B5B6-4408-97B3-7988EFA5A0AB}" srcOrd="0" destOrd="0" presId="urn:microsoft.com/office/officeart/2005/8/layout/process4"/>
    <dgm:cxn modelId="{E57DDCC5-5911-4480-ACFD-B44921AFA6CE}" type="presOf" srcId="{1028B084-CD2B-4492-BD0D-8E9D944E52AB}" destId="{4F5F866A-6D16-46F7-B03B-FA1421BCB6EE}" srcOrd="1" destOrd="0" presId="urn:microsoft.com/office/officeart/2005/8/layout/process4"/>
    <dgm:cxn modelId="{1C18A00E-0FDB-479C-ADB1-71EFF730FD07}" type="presOf" srcId="{42F43943-8B86-4FA2-A3CB-D1092B9D2A27}" destId="{2E12ED69-996B-44D7-99A3-0FB3DC69F2B9}" srcOrd="1" destOrd="0" presId="urn:microsoft.com/office/officeart/2005/8/layout/process4"/>
    <dgm:cxn modelId="{61C13544-2ABB-4A04-A62E-7E93AD5C8072}" type="presOf" srcId="{7868F20E-9D3E-4B7A-9AA7-D582956DD329}" destId="{490221E1-C71D-4C16-ACAE-339F18C7C28D}" srcOrd="0" destOrd="0" presId="urn:microsoft.com/office/officeart/2005/8/layout/process4"/>
    <dgm:cxn modelId="{4909CB71-28EC-4C47-AC19-06CD49A03FE0}" type="presOf" srcId="{DC83C62B-D968-4B5B-B0A2-5A14D9DE53F5}" destId="{D089274B-C646-400A-AFCF-AB0EFB6FE3E6}" srcOrd="1" destOrd="0" presId="urn:microsoft.com/office/officeart/2005/8/layout/process4"/>
    <dgm:cxn modelId="{B85C93DD-0560-494B-88AA-29402CBEFE64}" srcId="{C434B2D3-6DC0-432D-B7E6-F3BD0C78A0C4}" destId="{9A8E0417-729F-4B5B-BEEC-425E225DF4B8}" srcOrd="0" destOrd="0" parTransId="{320E098E-7FAC-4E1B-9FDE-5F5FE5D9F526}" sibTransId="{1A759048-2F98-4FD6-99C3-B76F70B4D7CE}"/>
    <dgm:cxn modelId="{C1F74A4E-69F9-4793-B18E-CF951C04C018}" type="presOf" srcId="{DC83C62B-D968-4B5B-B0A2-5A14D9DE53F5}" destId="{6D01EB0F-4F3C-4FA0-A540-420D5A764511}" srcOrd="0" destOrd="0" presId="urn:microsoft.com/office/officeart/2005/8/layout/process4"/>
    <dgm:cxn modelId="{7FAB0DC3-B605-4B06-94F0-CD08B74BD8ED}" type="presOf" srcId="{4D3D3AAA-035B-4E76-B013-F2CBF5A45274}" destId="{C77BFA21-D629-436A-AA8C-E0387F86AC09}" srcOrd="0" destOrd="0" presId="urn:microsoft.com/office/officeart/2005/8/layout/process4"/>
    <dgm:cxn modelId="{33379D64-E326-41E4-9655-65AF95D60996}" srcId="{998FE050-0E41-4BE2-8CB0-5C9C3CE5C87F}" destId="{1028B084-CD2B-4492-BD0D-8E9D944E52AB}" srcOrd="4" destOrd="0" parTransId="{70832012-D507-4300-87F0-7C3515E2C384}" sibTransId="{18809384-DDD0-415F-B1A1-C1015F94FD9B}"/>
    <dgm:cxn modelId="{98661853-A25E-42A8-B7CD-2CA0D9B5CE41}" type="presOf" srcId="{FC3BDE32-C1D4-4944-B89D-3DB1F514F637}" destId="{2197F483-DF68-445C-B4ED-5B0996F1F73A}" srcOrd="0" destOrd="0" presId="urn:microsoft.com/office/officeart/2005/8/layout/process4"/>
    <dgm:cxn modelId="{6ACDCCD5-9783-46E6-8C54-60A8720F3603}" srcId="{998FE050-0E41-4BE2-8CB0-5C9C3CE5C87F}" destId="{7868F20E-9D3E-4B7A-9AA7-D582956DD329}" srcOrd="2" destOrd="0" parTransId="{7730F1E5-EBC8-4CC8-8795-FC88C26B249D}" sibTransId="{25CC3794-B710-4CD5-9941-879494E69448}"/>
    <dgm:cxn modelId="{10D98285-8C1E-47A0-86B8-B751B1729D5B}" type="presOf" srcId="{7868F20E-9D3E-4B7A-9AA7-D582956DD329}" destId="{7D7B70B6-5FFC-4BD1-9C6A-35F7F2576583}" srcOrd="1" destOrd="0" presId="urn:microsoft.com/office/officeart/2005/8/layout/process4"/>
    <dgm:cxn modelId="{0B308660-6EBF-4A91-9CFA-388FE27061A6}" srcId="{42F43943-8B86-4FA2-A3CB-D1092B9D2A27}" destId="{3E0A8EDE-F100-4358-B5C3-17E9CB03244D}" srcOrd="0" destOrd="0" parTransId="{3C535DA3-86AD-4274-B4D2-63634F882D2F}" sibTransId="{7A417649-54D1-4229-8231-B1016EE1469B}"/>
    <dgm:cxn modelId="{B93BFCC4-54FE-4214-BF6E-93C7C581D481}" srcId="{998FE050-0E41-4BE2-8CB0-5C9C3CE5C87F}" destId="{4D3D3AAA-035B-4E76-B013-F2CBF5A45274}" srcOrd="1" destOrd="0" parTransId="{AC7E5454-E34E-4BC1-8C2B-836EEB39E33C}" sibTransId="{D4D52D2B-7B5E-47E0-B5FF-481EB4A04582}"/>
    <dgm:cxn modelId="{57D46F0F-88B6-48D5-9B16-6A0D6E41FD87}" type="presOf" srcId="{B6372C7A-FC55-4757-8EED-DA6418491383}" destId="{CF011523-B281-48D7-84A6-7B0117EB18AB}" srcOrd="1" destOrd="0" presId="urn:microsoft.com/office/officeart/2005/8/layout/process4"/>
    <dgm:cxn modelId="{590A3F23-3705-4C77-924E-BB338EE90014}" type="presOf" srcId="{998FE050-0E41-4BE2-8CB0-5C9C3CE5C87F}" destId="{B356818D-B256-472B-B1FF-A940A3AEC55B}" srcOrd="0" destOrd="0" presId="urn:microsoft.com/office/officeart/2005/8/layout/process4"/>
    <dgm:cxn modelId="{09175520-4692-4B16-9A4D-8ECF4C6922AE}" srcId="{1028B084-CD2B-4492-BD0D-8E9D944E52AB}" destId="{FC3BDE32-C1D4-4944-B89D-3DB1F514F637}" srcOrd="0" destOrd="0" parTransId="{319C15EA-5AF0-4466-8787-A195D528897D}" sibTransId="{B760B89C-24BC-4E53-9AF8-93FDEC8F73C2}"/>
    <dgm:cxn modelId="{569A893E-E89A-4926-8BE8-F30A2FD25438}" srcId="{998FE050-0E41-4BE2-8CB0-5C9C3CE5C87F}" destId="{42F43943-8B86-4FA2-A3CB-D1092B9D2A27}" srcOrd="6" destOrd="0" parTransId="{0134458A-D38D-4155-8636-58E544928DFE}" sibTransId="{DF185A27-888A-40F0-88C5-5B33DE982416}"/>
    <dgm:cxn modelId="{39684CC1-065E-4ACF-9538-95EE7B23543F}" type="presOf" srcId="{2ED9B6B4-CE0E-4A08-8E59-662B3DB8498C}" destId="{988ABE22-EB38-479F-920D-F1584D55DFA7}" srcOrd="0" destOrd="0" presId="urn:microsoft.com/office/officeart/2005/8/layout/process4"/>
    <dgm:cxn modelId="{76253883-7D32-4C9B-A8C8-A4E3BED12D45}" type="presOf" srcId="{1F2F80E1-89AA-41C9-AC9F-F6DEEC23ACB6}" destId="{442F8C0C-3723-406E-AF97-AD51B0D74CD4}" srcOrd="0" destOrd="0" presId="urn:microsoft.com/office/officeart/2005/8/layout/process4"/>
    <dgm:cxn modelId="{C3533882-6855-464F-BC30-1FB15E9BE569}" type="presOf" srcId="{B6372C7A-FC55-4757-8EED-DA6418491383}" destId="{4AF542FC-4514-419A-8350-00CA14F03A95}" srcOrd="0" destOrd="0" presId="urn:microsoft.com/office/officeart/2005/8/layout/process4"/>
    <dgm:cxn modelId="{7D2CFD46-13CA-4A16-A26C-AC1B040C029E}" type="presOf" srcId="{C434B2D3-6DC0-432D-B7E6-F3BD0C78A0C4}" destId="{24C0F364-D2F9-452B-AECC-97E37F5BD607}" srcOrd="0" destOrd="0" presId="urn:microsoft.com/office/officeart/2005/8/layout/process4"/>
    <dgm:cxn modelId="{C793CFEF-6DB2-4F90-82D7-79946AC5625A}" srcId="{7868F20E-9D3E-4B7A-9AA7-D582956DD329}" destId="{8781CD28-2197-4E61-B86F-4A30866923FD}" srcOrd="0" destOrd="0" parTransId="{2C4A91FA-F585-4DC8-8465-68078EC41A86}" sibTransId="{55D438E8-73CF-4111-BDCF-10FE5043229E}"/>
    <dgm:cxn modelId="{87A26C13-EB15-4633-857A-488B6B2BD9EA}" srcId="{998FE050-0E41-4BE2-8CB0-5C9C3CE5C87F}" destId="{B6372C7A-FC55-4757-8EED-DA6418491383}" srcOrd="0" destOrd="0" parTransId="{32FA58A0-71AD-4400-B4E6-F82EBD9B5310}" sibTransId="{58E58D17-F7F8-463A-AC30-DF0D1DD1F2D3}"/>
    <dgm:cxn modelId="{88F47D85-DD87-4FDB-BCE6-6D8919B9DAE2}" type="presOf" srcId="{8781CD28-2197-4E61-B86F-4A30866923FD}" destId="{4288D891-0CCC-4801-8BAE-22B87FDB9081}" srcOrd="0" destOrd="0" presId="urn:microsoft.com/office/officeart/2005/8/layout/process4"/>
    <dgm:cxn modelId="{715F62B9-A055-4C21-9D65-56FBA9D8BD11}" type="presOf" srcId="{C434B2D3-6DC0-432D-B7E6-F3BD0C78A0C4}" destId="{8DB0E9ED-D214-41EC-9DC6-03C584FD98A7}" srcOrd="1" destOrd="0" presId="urn:microsoft.com/office/officeart/2005/8/layout/process4"/>
    <dgm:cxn modelId="{EF0CA568-0D5A-46B6-B585-C9782E070A76}" type="presOf" srcId="{BFA665A1-AEE9-4326-BDA6-43618B4EE805}" destId="{5BF95F27-C4C6-4F3D-939C-794EB59B7CA0}" srcOrd="0" destOrd="0" presId="urn:microsoft.com/office/officeart/2005/8/layout/process4"/>
    <dgm:cxn modelId="{650FC68F-51C0-4EF0-8BD7-008F3AE44DF9}" srcId="{B6372C7A-FC55-4757-8EED-DA6418491383}" destId="{1F2F80E1-89AA-41C9-AC9F-F6DEEC23ACB6}" srcOrd="0" destOrd="0" parTransId="{DB14AC3F-D51A-44C1-AE13-1FA3DD13227D}" sibTransId="{2934D484-B45A-4A36-8823-A20B18D27682}"/>
    <dgm:cxn modelId="{EAA8F69F-583B-46BA-A368-0BF082F607BC}" type="presOf" srcId="{42F43943-8B86-4FA2-A3CB-D1092B9D2A27}" destId="{D5A6A650-4016-428D-927A-534F8AE5BC0C}" srcOrd="0" destOrd="0" presId="urn:microsoft.com/office/officeart/2005/8/layout/process4"/>
    <dgm:cxn modelId="{21A30DDD-FFDB-44CB-BE1B-86EB69F473F2}" srcId="{998FE050-0E41-4BE2-8CB0-5C9C3CE5C87F}" destId="{DC83C62B-D968-4B5B-B0A2-5A14D9DE53F5}" srcOrd="3" destOrd="0" parTransId="{3912469F-970B-443A-8F4E-D5105FD7F189}" sibTransId="{28C7B93F-1170-4E78-AFEC-7C9533312705}"/>
    <dgm:cxn modelId="{B22A6FB0-43FF-4B34-8B5C-2AB0246F8D5C}" type="presParOf" srcId="{B356818D-B256-472B-B1FF-A940A3AEC55B}" destId="{8A62DD29-11DB-47A9-BC6D-51DF2C699BE7}" srcOrd="0" destOrd="0" presId="urn:microsoft.com/office/officeart/2005/8/layout/process4"/>
    <dgm:cxn modelId="{F2CBD3C4-60BA-479A-B8C7-65A1A5BED0F1}" type="presParOf" srcId="{8A62DD29-11DB-47A9-BC6D-51DF2C699BE7}" destId="{D5A6A650-4016-428D-927A-534F8AE5BC0C}" srcOrd="0" destOrd="0" presId="urn:microsoft.com/office/officeart/2005/8/layout/process4"/>
    <dgm:cxn modelId="{E80B7B77-0269-4454-A5DB-7F53FA35D4F4}" type="presParOf" srcId="{8A62DD29-11DB-47A9-BC6D-51DF2C699BE7}" destId="{2E12ED69-996B-44D7-99A3-0FB3DC69F2B9}" srcOrd="1" destOrd="0" presId="urn:microsoft.com/office/officeart/2005/8/layout/process4"/>
    <dgm:cxn modelId="{A1B287A4-15DC-4B0B-B705-1B87D7D2D150}" type="presParOf" srcId="{8A62DD29-11DB-47A9-BC6D-51DF2C699BE7}" destId="{3D015EA9-7BEF-451C-8F96-94A6F473AD7B}" srcOrd="2" destOrd="0" presId="urn:microsoft.com/office/officeart/2005/8/layout/process4"/>
    <dgm:cxn modelId="{45799C93-641C-42F2-824F-706B99F8204D}" type="presParOf" srcId="{3D015EA9-7BEF-451C-8F96-94A6F473AD7B}" destId="{E012F71E-88A9-4628-9F19-45A19784C69A}" srcOrd="0" destOrd="0" presId="urn:microsoft.com/office/officeart/2005/8/layout/process4"/>
    <dgm:cxn modelId="{FC809C86-499E-4F00-B701-3BE9A3FD347A}" type="presParOf" srcId="{B356818D-B256-472B-B1FF-A940A3AEC55B}" destId="{8DFBCA68-C0BD-4E6B-A160-6CF323771329}" srcOrd="1" destOrd="0" presId="urn:microsoft.com/office/officeart/2005/8/layout/process4"/>
    <dgm:cxn modelId="{4BAC4536-ACDC-4133-BE7B-06F939F82C72}" type="presParOf" srcId="{B356818D-B256-472B-B1FF-A940A3AEC55B}" destId="{7E6A55A3-85E2-430A-BA57-EFAB4BD3ABDE}" srcOrd="2" destOrd="0" presId="urn:microsoft.com/office/officeart/2005/8/layout/process4"/>
    <dgm:cxn modelId="{05121D56-E9AE-4454-8E8C-8EB30AD9DA01}" type="presParOf" srcId="{7E6A55A3-85E2-430A-BA57-EFAB4BD3ABDE}" destId="{24C0F364-D2F9-452B-AECC-97E37F5BD607}" srcOrd="0" destOrd="0" presId="urn:microsoft.com/office/officeart/2005/8/layout/process4"/>
    <dgm:cxn modelId="{CC22D45E-5C77-40EB-9D9D-CF19AAF4DBDB}" type="presParOf" srcId="{7E6A55A3-85E2-430A-BA57-EFAB4BD3ABDE}" destId="{8DB0E9ED-D214-41EC-9DC6-03C584FD98A7}" srcOrd="1" destOrd="0" presId="urn:microsoft.com/office/officeart/2005/8/layout/process4"/>
    <dgm:cxn modelId="{31E01BBF-5823-4992-AC64-E8B95F0FBE14}" type="presParOf" srcId="{7E6A55A3-85E2-430A-BA57-EFAB4BD3ABDE}" destId="{1DF4D33D-E0D5-40D4-92AD-1860E75051F1}" srcOrd="2" destOrd="0" presId="urn:microsoft.com/office/officeart/2005/8/layout/process4"/>
    <dgm:cxn modelId="{04D4E150-6FAB-4C48-81E6-95D5CE05794F}" type="presParOf" srcId="{1DF4D33D-E0D5-40D4-92AD-1860E75051F1}" destId="{ACE356FB-B5B6-4408-97B3-7988EFA5A0AB}" srcOrd="0" destOrd="0" presId="urn:microsoft.com/office/officeart/2005/8/layout/process4"/>
    <dgm:cxn modelId="{4E348A49-7E53-49B8-9361-3CEFABA5858A}" type="presParOf" srcId="{B356818D-B256-472B-B1FF-A940A3AEC55B}" destId="{C121CD9D-2CE0-4931-B5BA-51364EF99F89}" srcOrd="3" destOrd="0" presId="urn:microsoft.com/office/officeart/2005/8/layout/process4"/>
    <dgm:cxn modelId="{94084847-C6C8-419A-A8EA-254592C84C66}" type="presParOf" srcId="{B356818D-B256-472B-B1FF-A940A3AEC55B}" destId="{172323F6-A0D1-4DB2-BFB2-836DB8F51A7C}" srcOrd="4" destOrd="0" presId="urn:microsoft.com/office/officeart/2005/8/layout/process4"/>
    <dgm:cxn modelId="{1B992A72-AB7E-4695-AF81-2D3833FD80FC}" type="presParOf" srcId="{172323F6-A0D1-4DB2-BFB2-836DB8F51A7C}" destId="{6F037A79-F851-4F1D-A312-ABA369BEF773}" srcOrd="0" destOrd="0" presId="urn:microsoft.com/office/officeart/2005/8/layout/process4"/>
    <dgm:cxn modelId="{732B2E87-3B67-4F27-8A40-8AE8B5918277}" type="presParOf" srcId="{172323F6-A0D1-4DB2-BFB2-836DB8F51A7C}" destId="{4F5F866A-6D16-46F7-B03B-FA1421BCB6EE}" srcOrd="1" destOrd="0" presId="urn:microsoft.com/office/officeart/2005/8/layout/process4"/>
    <dgm:cxn modelId="{E6FEB820-3469-4910-AD6E-1996A21B51FE}" type="presParOf" srcId="{172323F6-A0D1-4DB2-BFB2-836DB8F51A7C}" destId="{C43F16BD-8160-44E9-865E-91787068A6E3}" srcOrd="2" destOrd="0" presId="urn:microsoft.com/office/officeart/2005/8/layout/process4"/>
    <dgm:cxn modelId="{EE7ABE7B-C95D-4A92-BAD4-9B7ECD54B9A7}" type="presParOf" srcId="{C43F16BD-8160-44E9-865E-91787068A6E3}" destId="{2197F483-DF68-445C-B4ED-5B0996F1F73A}" srcOrd="0" destOrd="0" presId="urn:microsoft.com/office/officeart/2005/8/layout/process4"/>
    <dgm:cxn modelId="{713DED04-165E-486B-9DBE-DD02AF13E7F7}" type="presParOf" srcId="{B356818D-B256-472B-B1FF-A940A3AEC55B}" destId="{D2868279-EC4A-4B0D-BD68-6CC0134B328B}" srcOrd="5" destOrd="0" presId="urn:microsoft.com/office/officeart/2005/8/layout/process4"/>
    <dgm:cxn modelId="{BDF02014-A938-4E13-B4D3-E6C7BFA25C46}" type="presParOf" srcId="{B356818D-B256-472B-B1FF-A940A3AEC55B}" destId="{FA4A167A-825E-4D2C-9091-90AB93F4916B}" srcOrd="6" destOrd="0" presId="urn:microsoft.com/office/officeart/2005/8/layout/process4"/>
    <dgm:cxn modelId="{AE9A798E-3720-43A3-A35C-90E4456C82F0}" type="presParOf" srcId="{FA4A167A-825E-4D2C-9091-90AB93F4916B}" destId="{6D01EB0F-4F3C-4FA0-A540-420D5A764511}" srcOrd="0" destOrd="0" presId="urn:microsoft.com/office/officeart/2005/8/layout/process4"/>
    <dgm:cxn modelId="{B2B28AF9-142F-45B6-967D-7F206B3A2899}" type="presParOf" srcId="{FA4A167A-825E-4D2C-9091-90AB93F4916B}" destId="{D089274B-C646-400A-AFCF-AB0EFB6FE3E6}" srcOrd="1" destOrd="0" presId="urn:microsoft.com/office/officeart/2005/8/layout/process4"/>
    <dgm:cxn modelId="{64859912-11E0-490B-8F0F-16DE24A3B730}" type="presParOf" srcId="{FA4A167A-825E-4D2C-9091-90AB93F4916B}" destId="{CF3A9B17-7EB0-41EA-9EF8-37479B78201B}" srcOrd="2" destOrd="0" presId="urn:microsoft.com/office/officeart/2005/8/layout/process4"/>
    <dgm:cxn modelId="{FA639BC7-2816-44C4-8D65-8F14BD743F10}" type="presParOf" srcId="{CF3A9B17-7EB0-41EA-9EF8-37479B78201B}" destId="{988ABE22-EB38-479F-920D-F1584D55DFA7}" srcOrd="0" destOrd="0" presId="urn:microsoft.com/office/officeart/2005/8/layout/process4"/>
    <dgm:cxn modelId="{C823A094-D8BC-4691-99A7-A55C3F650282}" type="presParOf" srcId="{B356818D-B256-472B-B1FF-A940A3AEC55B}" destId="{29C40BA0-A189-4C95-ADDF-9BC0D213DE3D}" srcOrd="7" destOrd="0" presId="urn:microsoft.com/office/officeart/2005/8/layout/process4"/>
    <dgm:cxn modelId="{FAB6C9FB-1588-43A6-A874-F8BA8436547D}" type="presParOf" srcId="{B356818D-B256-472B-B1FF-A940A3AEC55B}" destId="{3E84A65F-A07C-4A03-B13E-703FD9F94E42}" srcOrd="8" destOrd="0" presId="urn:microsoft.com/office/officeart/2005/8/layout/process4"/>
    <dgm:cxn modelId="{44384089-3676-49FC-B9CD-D97761A19FDC}" type="presParOf" srcId="{3E84A65F-A07C-4A03-B13E-703FD9F94E42}" destId="{490221E1-C71D-4C16-ACAE-339F18C7C28D}" srcOrd="0" destOrd="0" presId="urn:microsoft.com/office/officeart/2005/8/layout/process4"/>
    <dgm:cxn modelId="{E66AD020-E0D7-4CCF-9FB3-35E528C0A316}" type="presParOf" srcId="{3E84A65F-A07C-4A03-B13E-703FD9F94E42}" destId="{7D7B70B6-5FFC-4BD1-9C6A-35F7F2576583}" srcOrd="1" destOrd="0" presId="urn:microsoft.com/office/officeart/2005/8/layout/process4"/>
    <dgm:cxn modelId="{AE4042DF-3EEF-48E7-A30E-8DD27FD2E6B6}" type="presParOf" srcId="{3E84A65F-A07C-4A03-B13E-703FD9F94E42}" destId="{39518560-E059-434D-9ECB-5DF4BF9A8DF1}" srcOrd="2" destOrd="0" presId="urn:microsoft.com/office/officeart/2005/8/layout/process4"/>
    <dgm:cxn modelId="{6D054553-034D-44B0-AA37-D7554FE005FF}" type="presParOf" srcId="{39518560-E059-434D-9ECB-5DF4BF9A8DF1}" destId="{4288D891-0CCC-4801-8BAE-22B87FDB9081}" srcOrd="0" destOrd="0" presId="urn:microsoft.com/office/officeart/2005/8/layout/process4"/>
    <dgm:cxn modelId="{08BF22EB-222F-465C-81BD-72FC5C9440E8}" type="presParOf" srcId="{B356818D-B256-472B-B1FF-A940A3AEC55B}" destId="{E294D761-5ABC-4827-8BAC-DA3C807E2BE9}" srcOrd="9" destOrd="0" presId="urn:microsoft.com/office/officeart/2005/8/layout/process4"/>
    <dgm:cxn modelId="{7A049BA1-A5E8-45EA-8D7E-D60ED9A42517}" type="presParOf" srcId="{B356818D-B256-472B-B1FF-A940A3AEC55B}" destId="{ED36C551-82F3-43B6-8439-1735BD5CBCAD}" srcOrd="10" destOrd="0" presId="urn:microsoft.com/office/officeart/2005/8/layout/process4"/>
    <dgm:cxn modelId="{4E3891A1-2C92-4B10-ACC2-F31EFABB78D5}" type="presParOf" srcId="{ED36C551-82F3-43B6-8439-1735BD5CBCAD}" destId="{C77BFA21-D629-436A-AA8C-E0387F86AC09}" srcOrd="0" destOrd="0" presId="urn:microsoft.com/office/officeart/2005/8/layout/process4"/>
    <dgm:cxn modelId="{977CC072-F318-4081-945A-A2B578B951DA}" type="presParOf" srcId="{ED36C551-82F3-43B6-8439-1735BD5CBCAD}" destId="{4A57F543-AE0C-46B3-B9F2-0BE17400C300}" srcOrd="1" destOrd="0" presId="urn:microsoft.com/office/officeart/2005/8/layout/process4"/>
    <dgm:cxn modelId="{357F27AF-37E3-4B96-8A66-CF81EC740621}" type="presParOf" srcId="{ED36C551-82F3-43B6-8439-1735BD5CBCAD}" destId="{AF7519E5-41D9-45F8-889B-609FA6DC36E0}" srcOrd="2" destOrd="0" presId="urn:microsoft.com/office/officeart/2005/8/layout/process4"/>
    <dgm:cxn modelId="{C5675294-4E50-41C4-8345-E51E0565356C}" type="presParOf" srcId="{AF7519E5-41D9-45F8-889B-609FA6DC36E0}" destId="{5BF95F27-C4C6-4F3D-939C-794EB59B7CA0}" srcOrd="0" destOrd="0" presId="urn:microsoft.com/office/officeart/2005/8/layout/process4"/>
    <dgm:cxn modelId="{02EB5BC5-26D1-4293-9C51-C264E422BC4A}" type="presParOf" srcId="{B356818D-B256-472B-B1FF-A940A3AEC55B}" destId="{09CE03A2-1050-4113-B368-E23B63142BDD}" srcOrd="11" destOrd="0" presId="urn:microsoft.com/office/officeart/2005/8/layout/process4"/>
    <dgm:cxn modelId="{98F5B4C2-23D0-4272-87D4-F34E0B46F2C6}" type="presParOf" srcId="{B356818D-B256-472B-B1FF-A940A3AEC55B}" destId="{CBAA383D-436F-46A3-AF20-569A7E4E88CA}" srcOrd="12" destOrd="0" presId="urn:microsoft.com/office/officeart/2005/8/layout/process4"/>
    <dgm:cxn modelId="{C6327429-1FB1-49BC-9A67-DDE63AF68804}" type="presParOf" srcId="{CBAA383D-436F-46A3-AF20-569A7E4E88CA}" destId="{4AF542FC-4514-419A-8350-00CA14F03A95}" srcOrd="0" destOrd="0" presId="urn:microsoft.com/office/officeart/2005/8/layout/process4"/>
    <dgm:cxn modelId="{BA4BFEB0-0C93-4D57-8B73-FC84CC18A3D6}" type="presParOf" srcId="{CBAA383D-436F-46A3-AF20-569A7E4E88CA}" destId="{CF011523-B281-48D7-84A6-7B0117EB18AB}" srcOrd="1" destOrd="0" presId="urn:microsoft.com/office/officeart/2005/8/layout/process4"/>
    <dgm:cxn modelId="{3F9B522E-8908-4941-BB1C-B3AFFACC0C43}" type="presParOf" srcId="{CBAA383D-436F-46A3-AF20-569A7E4E88CA}" destId="{0B0BD713-52A0-432E-8C60-5D367568BECC}" srcOrd="2" destOrd="0" presId="urn:microsoft.com/office/officeart/2005/8/layout/process4"/>
    <dgm:cxn modelId="{4F1FD9B6-D743-44BB-B281-B3F5CCD6BA36}" type="presParOf" srcId="{0B0BD713-52A0-432E-8C60-5D367568BECC}" destId="{442F8C0C-3723-406E-AF97-AD51B0D74CD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AA9AAC-3ACD-4BCB-B0FD-7C1F4FB0C90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D6FFD8D-48D1-4CE9-8BDE-1CC94F98B94D}">
      <dgm:prSet custT="1"/>
      <dgm:spPr/>
      <dgm:t>
        <a:bodyPr/>
        <a:lstStyle/>
        <a:p>
          <a:r>
            <a:rPr lang="ru-RU" sz="1600" dirty="0"/>
            <a:t>Яке </a:t>
          </a:r>
          <a:r>
            <a:rPr lang="ru-RU" sz="1600" dirty="0" err="1"/>
            <a:t>признач</a:t>
          </a:r>
          <a:r>
            <a:rPr lang="ru-RU" sz="1600" dirty="0"/>
            <a:t> </a:t>
          </a:r>
          <a:r>
            <a:rPr lang="ru-RU" sz="1600" dirty="0" err="1"/>
            <a:t>енн</a:t>
          </a:r>
          <a:r>
            <a:rPr lang="ru-RU" sz="1600" dirty="0"/>
            <a:t> я </a:t>
          </a:r>
          <a:r>
            <a:rPr lang="ru-RU" sz="1600" dirty="0" err="1"/>
            <a:t>файлової</a:t>
          </a:r>
          <a:r>
            <a:rPr lang="ru-RU" sz="1600" dirty="0"/>
            <a:t> </a:t>
          </a:r>
          <a:r>
            <a:rPr lang="ru-RU" sz="1600" dirty="0" err="1" smtClean="0"/>
            <a:t>системи</a:t>
          </a:r>
          <a:r>
            <a:rPr lang="ru-RU" sz="1600" dirty="0"/>
            <a:t>? </a:t>
          </a:r>
          <a:r>
            <a:rPr lang="ru-RU" sz="1600" dirty="0" err="1" smtClean="0"/>
            <a:t>Що</a:t>
          </a:r>
          <a:r>
            <a:rPr lang="ru-RU" sz="1600" dirty="0" smtClean="0"/>
            <a:t> </a:t>
          </a:r>
          <a:r>
            <a:rPr lang="ru-RU" sz="1600" dirty="0"/>
            <a:t>є </a:t>
          </a:r>
          <a:r>
            <a:rPr lang="ru-RU" sz="1600" dirty="0" err="1"/>
            <a:t>її</a:t>
          </a:r>
          <a:r>
            <a:rPr lang="ru-RU" sz="1600" dirty="0"/>
            <a:t> об' </a:t>
          </a:r>
          <a:r>
            <a:rPr lang="ru-RU" sz="1600" dirty="0" err="1"/>
            <a:t>єктами</a:t>
          </a:r>
          <a:r>
            <a:rPr lang="ru-RU" sz="1600" dirty="0"/>
            <a:t> ? </a:t>
          </a:r>
          <a:endParaRPr lang="uk-UA" sz="1600" dirty="0"/>
        </a:p>
      </dgm:t>
    </dgm:pt>
    <dgm:pt modelId="{B4EB26BC-B998-454F-AB11-E0DADD769E2C}" type="parTrans" cxnId="{972CF12B-D580-4747-9740-107DC15AEFFD}">
      <dgm:prSet/>
      <dgm:spPr/>
      <dgm:t>
        <a:bodyPr/>
        <a:lstStyle/>
        <a:p>
          <a:endParaRPr lang="uk-UA" sz="2000"/>
        </a:p>
      </dgm:t>
    </dgm:pt>
    <dgm:pt modelId="{23053F86-8514-43BF-AB5A-49ACD5C81957}" type="sibTrans" cxnId="{972CF12B-D580-4747-9740-107DC15AEFFD}">
      <dgm:prSet/>
      <dgm:spPr/>
      <dgm:t>
        <a:bodyPr/>
        <a:lstStyle/>
        <a:p>
          <a:endParaRPr lang="uk-UA" sz="2000"/>
        </a:p>
      </dgm:t>
    </dgm:pt>
    <dgm:pt modelId="{32D0A6F9-8AFB-468B-B4DD-7C858995043F}">
      <dgm:prSet custT="1"/>
      <dgm:spPr/>
      <dgm:t>
        <a:bodyPr/>
        <a:lstStyle/>
        <a:p>
          <a:r>
            <a:rPr lang="uk-UA" sz="1600"/>
            <a:t>Чим відрізняється шлях до об'єкта файлової системи відпоєного імені об'єкта файлової системи?</a:t>
          </a:r>
        </a:p>
      </dgm:t>
    </dgm:pt>
    <dgm:pt modelId="{6B89F877-0E9E-4652-AEED-956F9DFCB6A9}" type="parTrans" cxnId="{3366034B-7518-4F8B-95CB-26800C1A92E2}">
      <dgm:prSet/>
      <dgm:spPr/>
      <dgm:t>
        <a:bodyPr/>
        <a:lstStyle/>
        <a:p>
          <a:endParaRPr lang="uk-UA" sz="2000"/>
        </a:p>
      </dgm:t>
    </dgm:pt>
    <dgm:pt modelId="{E55A3B28-B0B4-4068-99F4-887BEF6367E5}" type="sibTrans" cxnId="{3366034B-7518-4F8B-95CB-26800C1A92E2}">
      <dgm:prSet/>
      <dgm:spPr/>
      <dgm:t>
        <a:bodyPr/>
        <a:lstStyle/>
        <a:p>
          <a:endParaRPr lang="uk-UA" sz="2000"/>
        </a:p>
      </dgm:t>
    </dgm:pt>
    <dgm:pt modelId="{2E38DAFD-D644-461D-B905-A2745998C8FC}">
      <dgm:prSet custT="1"/>
      <dgm:spPr/>
      <dgm:t>
        <a:bodyPr/>
        <a:lstStyle/>
        <a:p>
          <a:r>
            <a:rPr lang="ru-RU" sz="1600" dirty="0" err="1" smtClean="0"/>
            <a:t>Чому</a:t>
          </a:r>
          <a:r>
            <a:rPr lang="ru-RU" sz="1600" dirty="0" smtClean="0"/>
            <a:t> </a:t>
          </a:r>
          <a:r>
            <a:rPr lang="ru-RU" sz="1600" dirty="0" err="1"/>
            <a:t>іменам</a:t>
          </a:r>
          <a:r>
            <a:rPr lang="ru-RU" sz="1600" dirty="0"/>
            <a:t> папок не </a:t>
          </a:r>
          <a:r>
            <a:rPr lang="ru-RU" sz="1600" dirty="0" err="1"/>
            <a:t>надають</a:t>
          </a:r>
          <a:r>
            <a:rPr lang="ru-RU" sz="1600" dirty="0"/>
            <a:t> </a:t>
          </a:r>
          <a:r>
            <a:rPr lang="ru-RU" sz="1600" dirty="0" smtClean="0"/>
            <a:t> </a:t>
          </a:r>
          <a:r>
            <a:rPr lang="ru-RU" sz="1600" dirty="0" err="1" smtClean="0"/>
            <a:t>розширення</a:t>
          </a:r>
          <a:r>
            <a:rPr lang="ru-RU" sz="1600" dirty="0"/>
            <a:t>?</a:t>
          </a:r>
          <a:endParaRPr lang="uk-UA" sz="1600" dirty="0"/>
        </a:p>
      </dgm:t>
    </dgm:pt>
    <dgm:pt modelId="{D985F02C-227A-4278-A651-3E4FAE27F28A}" type="parTrans" cxnId="{CEDB95B0-BB51-4B3C-A5A5-DE71FD910DB6}">
      <dgm:prSet/>
      <dgm:spPr/>
      <dgm:t>
        <a:bodyPr/>
        <a:lstStyle/>
        <a:p>
          <a:endParaRPr lang="uk-UA" sz="2000"/>
        </a:p>
      </dgm:t>
    </dgm:pt>
    <dgm:pt modelId="{78DBBAD0-81F2-435F-AEFA-F98B97DFE805}" type="sibTrans" cxnId="{CEDB95B0-BB51-4B3C-A5A5-DE71FD910DB6}">
      <dgm:prSet/>
      <dgm:spPr/>
      <dgm:t>
        <a:bodyPr/>
        <a:lstStyle/>
        <a:p>
          <a:endParaRPr lang="uk-UA" sz="2000"/>
        </a:p>
      </dgm:t>
    </dgm:pt>
    <dgm:pt modelId="{A2DC56D4-C013-489A-B69D-E3EE69A75BD5}">
      <dgm:prSet custT="1"/>
      <dgm:spPr/>
      <dgm:t>
        <a:bodyPr/>
        <a:lstStyle/>
        <a:p>
          <a:r>
            <a:rPr lang="ru-RU" sz="1600" dirty="0" err="1" smtClean="0"/>
            <a:t>Чи</a:t>
          </a:r>
          <a:r>
            <a:rPr lang="ru-RU" sz="1600" dirty="0" smtClean="0"/>
            <a:t> </a:t>
          </a:r>
          <a:r>
            <a:rPr lang="ru-RU" sz="1600" dirty="0" err="1"/>
            <a:t>можуть</a:t>
          </a:r>
          <a:r>
            <a:rPr lang="ru-RU" sz="1600" dirty="0"/>
            <a:t> </a:t>
          </a:r>
          <a:r>
            <a:rPr lang="ru-RU" sz="1600" dirty="0" err="1"/>
            <a:t>файли</a:t>
          </a:r>
          <a:r>
            <a:rPr lang="ru-RU" sz="1600" dirty="0"/>
            <a:t> з </a:t>
          </a:r>
          <a:r>
            <a:rPr lang="ru-RU" sz="1600" dirty="0" err="1"/>
            <a:t>однаковим</a:t>
          </a:r>
          <a:r>
            <a:rPr lang="ru-RU" sz="1600" dirty="0"/>
            <a:t> </a:t>
          </a:r>
          <a:r>
            <a:rPr lang="ru-RU" sz="1600" dirty="0" err="1"/>
            <a:t>вмістом</a:t>
          </a:r>
          <a:r>
            <a:rPr lang="ru-RU" sz="1600" dirty="0"/>
            <a:t> </a:t>
          </a:r>
          <a:r>
            <a:rPr lang="ru-RU" sz="1600" dirty="0" err="1"/>
            <a:t>зберігатися</a:t>
          </a:r>
          <a:r>
            <a:rPr lang="ru-RU" sz="1600" dirty="0"/>
            <a:t> в </a:t>
          </a:r>
          <a:r>
            <a:rPr lang="ru-RU" sz="1600" dirty="0" err="1"/>
            <a:t>одній</a:t>
          </a:r>
          <a:r>
            <a:rPr lang="ru-RU" sz="1600" dirty="0"/>
            <a:t> </a:t>
          </a:r>
          <a:r>
            <a:rPr lang="ru-RU" sz="1600" dirty="0" err="1"/>
            <a:t>папці</a:t>
          </a:r>
          <a:r>
            <a:rPr lang="ru-RU" sz="1600" dirty="0"/>
            <a:t>? </a:t>
          </a:r>
          <a:r>
            <a:rPr lang="ru-RU" sz="1600" dirty="0" err="1"/>
            <a:t>Якщо</a:t>
          </a:r>
          <a:r>
            <a:rPr lang="ru-RU" sz="1600" dirty="0"/>
            <a:t> так, то за </a:t>
          </a:r>
          <a:r>
            <a:rPr lang="ru-RU" sz="1600" dirty="0" err="1"/>
            <a:t>яких</a:t>
          </a:r>
          <a:r>
            <a:rPr lang="ru-RU" sz="1600" dirty="0"/>
            <a:t> умов?</a:t>
          </a:r>
          <a:endParaRPr lang="uk-UA" sz="1600" dirty="0"/>
        </a:p>
      </dgm:t>
    </dgm:pt>
    <dgm:pt modelId="{01BEE908-FF59-4929-8015-598DE0D2226B}" type="parTrans" cxnId="{D79401A5-97A5-407C-B82B-616931635565}">
      <dgm:prSet/>
      <dgm:spPr/>
      <dgm:t>
        <a:bodyPr/>
        <a:lstStyle/>
        <a:p>
          <a:endParaRPr lang="uk-UA" sz="2000"/>
        </a:p>
      </dgm:t>
    </dgm:pt>
    <dgm:pt modelId="{01769EF2-04B3-4771-AF7E-E3C08955F690}" type="sibTrans" cxnId="{D79401A5-97A5-407C-B82B-616931635565}">
      <dgm:prSet/>
      <dgm:spPr/>
      <dgm:t>
        <a:bodyPr/>
        <a:lstStyle/>
        <a:p>
          <a:endParaRPr lang="uk-UA" sz="2000"/>
        </a:p>
      </dgm:t>
    </dgm:pt>
    <dgm:pt modelId="{53F2FBF4-4B81-4DF6-AC4E-DEB1752C21D1}">
      <dgm:prSet custT="1"/>
      <dgm:spPr/>
      <dgm:t>
        <a:bodyPr/>
        <a:lstStyle/>
        <a:p>
          <a:r>
            <a:rPr lang="uk-UA" sz="1600" dirty="0" smtClean="0"/>
            <a:t>У </a:t>
          </a:r>
          <a:r>
            <a:rPr lang="uk-UA" sz="1600" dirty="0"/>
            <a:t>чому полягає взаємозв'язок між поняттями «тип </a:t>
          </a:r>
          <a:r>
            <a:rPr lang="uk-UA" sz="1600" dirty="0" err="1"/>
            <a:t>файла</a:t>
          </a:r>
          <a:r>
            <a:rPr lang="uk-UA" sz="1600" dirty="0"/>
            <a:t>» і «</a:t>
          </a:r>
          <a:r>
            <a:rPr lang="uk-UA" sz="1600" dirty="0" smtClean="0"/>
            <a:t>розширення </a:t>
          </a:r>
          <a:r>
            <a:rPr lang="uk-UA" sz="1600" dirty="0"/>
            <a:t>імені </a:t>
          </a:r>
          <a:r>
            <a:rPr lang="uk-UA" sz="1600" dirty="0" err="1"/>
            <a:t>файла</a:t>
          </a:r>
          <a:r>
            <a:rPr lang="uk-UA" sz="1600" dirty="0"/>
            <a:t>»? Чи можуть файли з однаковими розширеннями містити дані різних типів?</a:t>
          </a:r>
        </a:p>
      </dgm:t>
    </dgm:pt>
    <dgm:pt modelId="{EB1F41BE-2EC3-42B3-B32F-3653CE1690A3}" type="parTrans" cxnId="{EFE73742-65B0-4F79-BCB5-47B0512029B8}">
      <dgm:prSet/>
      <dgm:spPr/>
      <dgm:t>
        <a:bodyPr/>
        <a:lstStyle/>
        <a:p>
          <a:endParaRPr lang="uk-UA" sz="2000"/>
        </a:p>
      </dgm:t>
    </dgm:pt>
    <dgm:pt modelId="{0B78BC80-6C65-4ED3-868B-A8A645A04858}" type="sibTrans" cxnId="{EFE73742-65B0-4F79-BCB5-47B0512029B8}">
      <dgm:prSet/>
      <dgm:spPr/>
      <dgm:t>
        <a:bodyPr/>
        <a:lstStyle/>
        <a:p>
          <a:endParaRPr lang="uk-UA" sz="2000"/>
        </a:p>
      </dgm:t>
    </dgm:pt>
    <dgm:pt modelId="{1A6A220A-44DD-4FC3-A335-712518D9D8E5}">
      <dgm:prSet custT="1"/>
      <dgm:spPr/>
      <dgm:t>
        <a:bodyPr/>
        <a:lstStyle/>
        <a:p>
          <a:r>
            <a:rPr lang="ru-RU" sz="1600" dirty="0" err="1" smtClean="0"/>
            <a:t>Якими</a:t>
          </a:r>
          <a:r>
            <a:rPr lang="ru-RU" sz="1600" dirty="0" smtClean="0"/>
            <a:t> </a:t>
          </a:r>
          <a:r>
            <a:rPr lang="ru-RU" sz="1600" dirty="0"/>
            <a:t>є </a:t>
          </a:r>
          <a:r>
            <a:rPr lang="ru-RU" sz="1600" dirty="0" err="1"/>
            <a:t>стандартні</a:t>
          </a:r>
          <a:r>
            <a:rPr lang="ru-RU" sz="1600" dirty="0"/>
            <a:t> </a:t>
          </a:r>
          <a:r>
            <a:rPr lang="ru-RU" sz="1600" dirty="0" err="1"/>
            <a:t>імена</a:t>
          </a:r>
          <a:r>
            <a:rPr lang="ru-RU" sz="1600" dirty="0"/>
            <a:t> </a:t>
          </a:r>
          <a:r>
            <a:rPr lang="ru-RU" sz="1600" dirty="0" err="1"/>
            <a:t>дисків</a:t>
          </a:r>
          <a:r>
            <a:rPr lang="ru-RU" sz="1600" dirty="0"/>
            <a:t> </a:t>
          </a:r>
          <a:r>
            <a:rPr lang="ru-RU" sz="1600" dirty="0" err="1"/>
            <a:t>комп'ютера</a:t>
          </a:r>
          <a:r>
            <a:rPr lang="ru-RU" sz="1600" dirty="0"/>
            <a:t>? Як в </a:t>
          </a:r>
          <a:r>
            <a:rPr lang="ru-RU" sz="1600" dirty="0" err="1"/>
            <a:t>операційній</a:t>
          </a:r>
          <a:r>
            <a:rPr lang="ru-RU" sz="1600" dirty="0"/>
            <a:t> </a:t>
          </a:r>
          <a:r>
            <a:rPr lang="ru-RU" sz="1600" dirty="0" err="1"/>
            <a:t>системі</a:t>
          </a:r>
          <a:r>
            <a:rPr lang="ru-RU" sz="1600" dirty="0"/>
            <a:t> </a:t>
          </a:r>
          <a:r>
            <a:rPr lang="ru-RU" sz="1600" dirty="0" err="1" smtClean="0"/>
            <a:t>позначаєтьс</a:t>
          </a:r>
          <a:r>
            <a:rPr lang="ru-RU" sz="1600" dirty="0" smtClean="0"/>
            <a:t> </a:t>
          </a:r>
          <a:r>
            <a:rPr lang="ru-RU" sz="1600" dirty="0"/>
            <a:t>я </a:t>
          </a:r>
          <a:r>
            <a:rPr lang="ru-RU" sz="1600" dirty="0" err="1" smtClean="0"/>
            <a:t>жорстки</a:t>
          </a:r>
          <a:r>
            <a:rPr lang="ru-RU" sz="1600" dirty="0" smtClean="0"/>
            <a:t> </a:t>
          </a:r>
          <a:r>
            <a:rPr lang="ru-RU" sz="1600" dirty="0"/>
            <a:t>й </a:t>
          </a:r>
          <a:r>
            <a:rPr lang="ru-RU" sz="1600" dirty="0" smtClean="0"/>
            <a:t>диск?</a:t>
          </a:r>
          <a:endParaRPr lang="uk-UA" sz="1600" dirty="0"/>
        </a:p>
      </dgm:t>
    </dgm:pt>
    <dgm:pt modelId="{C70C91C7-5FBB-41D5-AB5D-A739B4288D85}" type="parTrans" cxnId="{907EEFBF-8A82-454F-894D-1F38C1B950E7}">
      <dgm:prSet/>
      <dgm:spPr/>
      <dgm:t>
        <a:bodyPr/>
        <a:lstStyle/>
        <a:p>
          <a:endParaRPr lang="uk-UA" sz="2000"/>
        </a:p>
      </dgm:t>
    </dgm:pt>
    <dgm:pt modelId="{CDE7A6AB-33E6-4B33-B7D5-28ACDE381A38}" type="sibTrans" cxnId="{907EEFBF-8A82-454F-894D-1F38C1B950E7}">
      <dgm:prSet/>
      <dgm:spPr/>
      <dgm:t>
        <a:bodyPr/>
        <a:lstStyle/>
        <a:p>
          <a:endParaRPr lang="uk-UA" sz="2000"/>
        </a:p>
      </dgm:t>
    </dgm:pt>
    <dgm:pt modelId="{39D4CE60-7B38-450A-B326-B35B28A14D40}">
      <dgm:prSet custT="1"/>
      <dgm:spPr/>
      <dgm:t>
        <a:bodyPr/>
        <a:lstStyle/>
        <a:p>
          <a:r>
            <a:rPr lang="ru-RU" sz="1600" dirty="0" err="1" smtClean="0"/>
            <a:t>Назвіть</a:t>
          </a:r>
          <a:r>
            <a:rPr lang="ru-RU" sz="1600" dirty="0" smtClean="0"/>
            <a:t>, </a:t>
          </a:r>
          <a:r>
            <a:rPr lang="ru-RU" sz="1600" dirty="0" err="1" smtClean="0"/>
            <a:t>із</a:t>
          </a:r>
          <a:r>
            <a:rPr lang="ru-RU" sz="1600" dirty="0" smtClean="0"/>
            <a:t> </a:t>
          </a:r>
          <a:r>
            <a:rPr lang="ru-RU" sz="1600" dirty="0" err="1" smtClean="0"/>
            <a:t>чого</a:t>
          </a:r>
          <a:r>
            <a:rPr lang="ru-RU" sz="1600" dirty="0" smtClean="0"/>
            <a:t> </a:t>
          </a:r>
          <a:r>
            <a:rPr lang="ru-RU" sz="1600" dirty="0" err="1" smtClean="0"/>
            <a:t>складається</a:t>
          </a:r>
          <a:r>
            <a:rPr lang="ru-RU" sz="1600" dirty="0" smtClean="0"/>
            <a:t> </a:t>
          </a:r>
          <a:r>
            <a:rPr lang="ru-RU" sz="1600" dirty="0" err="1" smtClean="0"/>
            <a:t>повна</a:t>
          </a:r>
          <a:r>
            <a:rPr lang="ru-RU" sz="1600" dirty="0" smtClean="0"/>
            <a:t> адреса </a:t>
          </a:r>
          <a:r>
            <a:rPr lang="ru-RU" sz="1600" dirty="0" err="1" smtClean="0"/>
            <a:t>об'єктів</a:t>
          </a:r>
          <a:r>
            <a:rPr lang="ru-RU" sz="1600" dirty="0" smtClean="0"/>
            <a:t> </a:t>
          </a:r>
          <a:r>
            <a:rPr lang="ru-RU" sz="1600" dirty="0" err="1" smtClean="0"/>
            <a:t>файлової</a:t>
          </a:r>
          <a:r>
            <a:rPr lang="ru-RU" sz="1600" dirty="0" smtClean="0"/>
            <a:t> </a:t>
          </a:r>
          <a:r>
            <a:rPr lang="ru-RU" sz="1600" dirty="0" err="1" smtClean="0"/>
            <a:t>системи</a:t>
          </a:r>
          <a:endParaRPr lang="uk-UA" sz="1600" dirty="0"/>
        </a:p>
      </dgm:t>
    </dgm:pt>
    <dgm:pt modelId="{63FEE421-BEC5-42F6-A7F9-902209E2BE16}" type="parTrans" cxnId="{83FEC3F9-C831-4230-B6CE-2DC63DFCE561}">
      <dgm:prSet/>
      <dgm:spPr/>
      <dgm:t>
        <a:bodyPr/>
        <a:lstStyle/>
        <a:p>
          <a:endParaRPr lang="uk-UA" sz="2000"/>
        </a:p>
      </dgm:t>
    </dgm:pt>
    <dgm:pt modelId="{3E11EB89-872E-4971-B859-79AE5B84FBCC}" type="sibTrans" cxnId="{83FEC3F9-C831-4230-B6CE-2DC63DFCE561}">
      <dgm:prSet/>
      <dgm:spPr/>
      <dgm:t>
        <a:bodyPr/>
        <a:lstStyle/>
        <a:p>
          <a:endParaRPr lang="uk-UA" sz="2000"/>
        </a:p>
      </dgm:t>
    </dgm:pt>
    <dgm:pt modelId="{F752D016-E79D-4F9A-ABBE-2459EB77B3B5}" type="pres">
      <dgm:prSet presAssocID="{66AA9AAC-3ACD-4BCB-B0FD-7C1F4FB0C9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E11AAFD-409C-4822-912B-C1CAE1EAE12F}" type="pres">
      <dgm:prSet presAssocID="{2D6FFD8D-48D1-4CE9-8BDE-1CC94F98B94D}" presName="node" presStyleLbl="node1" presStyleIdx="0" presStyleCnt="7" custScaleY="1234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7A42BD-DF0E-434A-B0F3-03F499A194B1}" type="pres">
      <dgm:prSet presAssocID="{23053F86-8514-43BF-AB5A-49ACD5C81957}" presName="sibTrans" presStyleCnt="0"/>
      <dgm:spPr/>
    </dgm:pt>
    <dgm:pt modelId="{603A029B-909F-4B3C-B3C8-5E78A81C22C2}" type="pres">
      <dgm:prSet presAssocID="{32D0A6F9-8AFB-468B-B4DD-7C858995043F}" presName="node" presStyleLbl="node1" presStyleIdx="1" presStyleCnt="7" custScaleY="1234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195E42-BC0B-430E-AC5C-F66032634D35}" type="pres">
      <dgm:prSet presAssocID="{E55A3B28-B0B4-4068-99F4-887BEF6367E5}" presName="sibTrans" presStyleCnt="0"/>
      <dgm:spPr/>
    </dgm:pt>
    <dgm:pt modelId="{E3B02B8E-A417-4E05-AAC8-62F54DC1B3B3}" type="pres">
      <dgm:prSet presAssocID="{2E38DAFD-D644-461D-B905-A2745998C8FC}" presName="node" presStyleLbl="node1" presStyleIdx="2" presStyleCnt="7" custScaleY="1234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FAE092-9F38-4CED-A4CF-1C3D30C7E6F6}" type="pres">
      <dgm:prSet presAssocID="{78DBBAD0-81F2-435F-AEFA-F98B97DFE805}" presName="sibTrans" presStyleCnt="0"/>
      <dgm:spPr/>
    </dgm:pt>
    <dgm:pt modelId="{4355EB64-AED4-4817-B951-0986D884A6A3}" type="pres">
      <dgm:prSet presAssocID="{A2DC56D4-C013-489A-B69D-E3EE69A75BD5}" presName="node" presStyleLbl="node1" presStyleIdx="3" presStyleCnt="7" custScaleY="1234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FD853C-6A4F-4A16-9007-2D04DA5809B0}" type="pres">
      <dgm:prSet presAssocID="{01769EF2-04B3-4771-AF7E-E3C08955F690}" presName="sibTrans" presStyleCnt="0"/>
      <dgm:spPr/>
    </dgm:pt>
    <dgm:pt modelId="{5C110157-ECA2-458A-A6A2-D62FA7C2DE36}" type="pres">
      <dgm:prSet presAssocID="{53F2FBF4-4B81-4DF6-AC4E-DEB1752C21D1}" presName="node" presStyleLbl="node1" presStyleIdx="4" presStyleCnt="7" custScaleX="150358" custScaleY="1234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CB41D0-BD12-401D-B330-22698F1EA5DF}" type="pres">
      <dgm:prSet presAssocID="{0B78BC80-6C65-4ED3-868B-A8A645A04858}" presName="sibTrans" presStyleCnt="0"/>
      <dgm:spPr/>
    </dgm:pt>
    <dgm:pt modelId="{10EB8D7E-BC1C-4C17-8010-8BA73FF065EE}" type="pres">
      <dgm:prSet presAssocID="{1A6A220A-44DD-4FC3-A335-712518D9D8E5}" presName="node" presStyleLbl="node1" presStyleIdx="5" presStyleCnt="7" custScaleY="123496" custLinFactNeighborX="-232" custLinFactNeighborY="-5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C78051-0F7B-4E2B-884A-EE3F3331CB84}" type="pres">
      <dgm:prSet presAssocID="{CDE7A6AB-33E6-4B33-B7D5-28ACDE381A38}" presName="sibTrans" presStyleCnt="0"/>
      <dgm:spPr/>
    </dgm:pt>
    <dgm:pt modelId="{3067A0AC-FC91-4D1E-9C76-BD41EB504B10}" type="pres">
      <dgm:prSet presAssocID="{39D4CE60-7B38-450A-B326-B35B28A14D40}" presName="node" presStyleLbl="node1" presStyleIdx="6" presStyleCnt="7" custScaleY="123496" custLinFactNeighborX="2525" custLinFactNeighborY="-5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E0232E8-99EE-44FB-94F0-707A467EC214}" type="presOf" srcId="{53F2FBF4-4B81-4DF6-AC4E-DEB1752C21D1}" destId="{5C110157-ECA2-458A-A6A2-D62FA7C2DE36}" srcOrd="0" destOrd="0" presId="urn:microsoft.com/office/officeart/2005/8/layout/default"/>
    <dgm:cxn modelId="{45CA63AA-02DC-4386-ADA2-649D8DAECF08}" type="presOf" srcId="{39D4CE60-7B38-450A-B326-B35B28A14D40}" destId="{3067A0AC-FC91-4D1E-9C76-BD41EB504B10}" srcOrd="0" destOrd="0" presId="urn:microsoft.com/office/officeart/2005/8/layout/default"/>
    <dgm:cxn modelId="{972CF12B-D580-4747-9740-107DC15AEFFD}" srcId="{66AA9AAC-3ACD-4BCB-B0FD-7C1F4FB0C90A}" destId="{2D6FFD8D-48D1-4CE9-8BDE-1CC94F98B94D}" srcOrd="0" destOrd="0" parTransId="{B4EB26BC-B998-454F-AB11-E0DADD769E2C}" sibTransId="{23053F86-8514-43BF-AB5A-49ACD5C81957}"/>
    <dgm:cxn modelId="{1243739B-9B96-4F73-AA70-5EDF2772A52B}" type="presOf" srcId="{A2DC56D4-C013-489A-B69D-E3EE69A75BD5}" destId="{4355EB64-AED4-4817-B951-0986D884A6A3}" srcOrd="0" destOrd="0" presId="urn:microsoft.com/office/officeart/2005/8/layout/default"/>
    <dgm:cxn modelId="{CEDB95B0-BB51-4B3C-A5A5-DE71FD910DB6}" srcId="{66AA9AAC-3ACD-4BCB-B0FD-7C1F4FB0C90A}" destId="{2E38DAFD-D644-461D-B905-A2745998C8FC}" srcOrd="2" destOrd="0" parTransId="{D985F02C-227A-4278-A651-3E4FAE27F28A}" sibTransId="{78DBBAD0-81F2-435F-AEFA-F98B97DFE805}"/>
    <dgm:cxn modelId="{3366034B-7518-4F8B-95CB-26800C1A92E2}" srcId="{66AA9AAC-3ACD-4BCB-B0FD-7C1F4FB0C90A}" destId="{32D0A6F9-8AFB-468B-B4DD-7C858995043F}" srcOrd="1" destOrd="0" parTransId="{6B89F877-0E9E-4652-AEED-956F9DFCB6A9}" sibTransId="{E55A3B28-B0B4-4068-99F4-887BEF6367E5}"/>
    <dgm:cxn modelId="{90BC00C8-E7BC-47B5-9BF9-142A4310C46D}" type="presOf" srcId="{2E38DAFD-D644-461D-B905-A2745998C8FC}" destId="{E3B02B8E-A417-4E05-AAC8-62F54DC1B3B3}" srcOrd="0" destOrd="0" presId="urn:microsoft.com/office/officeart/2005/8/layout/default"/>
    <dgm:cxn modelId="{0450F214-18C4-45B1-8BA6-F5E70AE032BE}" type="presOf" srcId="{32D0A6F9-8AFB-468B-B4DD-7C858995043F}" destId="{603A029B-909F-4B3C-B3C8-5E78A81C22C2}" srcOrd="0" destOrd="0" presId="urn:microsoft.com/office/officeart/2005/8/layout/default"/>
    <dgm:cxn modelId="{35F57CA8-B0F2-4681-AB3E-95A0B7909211}" type="presOf" srcId="{66AA9AAC-3ACD-4BCB-B0FD-7C1F4FB0C90A}" destId="{F752D016-E79D-4F9A-ABBE-2459EB77B3B5}" srcOrd="0" destOrd="0" presId="urn:microsoft.com/office/officeart/2005/8/layout/default"/>
    <dgm:cxn modelId="{EFE73742-65B0-4F79-BCB5-47B0512029B8}" srcId="{66AA9AAC-3ACD-4BCB-B0FD-7C1F4FB0C90A}" destId="{53F2FBF4-4B81-4DF6-AC4E-DEB1752C21D1}" srcOrd="4" destOrd="0" parTransId="{EB1F41BE-2EC3-42B3-B32F-3653CE1690A3}" sibTransId="{0B78BC80-6C65-4ED3-868B-A8A645A04858}"/>
    <dgm:cxn modelId="{4A82EBC2-EE6F-4034-B6FD-0B3E644921D0}" type="presOf" srcId="{1A6A220A-44DD-4FC3-A335-712518D9D8E5}" destId="{10EB8D7E-BC1C-4C17-8010-8BA73FF065EE}" srcOrd="0" destOrd="0" presId="urn:microsoft.com/office/officeart/2005/8/layout/default"/>
    <dgm:cxn modelId="{1BC7BFED-E45C-4866-90B1-411B4155FB2C}" type="presOf" srcId="{2D6FFD8D-48D1-4CE9-8BDE-1CC94F98B94D}" destId="{4E11AAFD-409C-4822-912B-C1CAE1EAE12F}" srcOrd="0" destOrd="0" presId="urn:microsoft.com/office/officeart/2005/8/layout/default"/>
    <dgm:cxn modelId="{D79401A5-97A5-407C-B82B-616931635565}" srcId="{66AA9AAC-3ACD-4BCB-B0FD-7C1F4FB0C90A}" destId="{A2DC56D4-C013-489A-B69D-E3EE69A75BD5}" srcOrd="3" destOrd="0" parTransId="{01BEE908-FF59-4929-8015-598DE0D2226B}" sibTransId="{01769EF2-04B3-4771-AF7E-E3C08955F690}"/>
    <dgm:cxn modelId="{83FEC3F9-C831-4230-B6CE-2DC63DFCE561}" srcId="{66AA9AAC-3ACD-4BCB-B0FD-7C1F4FB0C90A}" destId="{39D4CE60-7B38-450A-B326-B35B28A14D40}" srcOrd="6" destOrd="0" parTransId="{63FEE421-BEC5-42F6-A7F9-902209E2BE16}" sibTransId="{3E11EB89-872E-4971-B859-79AE5B84FBCC}"/>
    <dgm:cxn modelId="{907EEFBF-8A82-454F-894D-1F38C1B950E7}" srcId="{66AA9AAC-3ACD-4BCB-B0FD-7C1F4FB0C90A}" destId="{1A6A220A-44DD-4FC3-A335-712518D9D8E5}" srcOrd="5" destOrd="0" parTransId="{C70C91C7-5FBB-41D5-AB5D-A739B4288D85}" sibTransId="{CDE7A6AB-33E6-4B33-B7D5-28ACDE381A38}"/>
    <dgm:cxn modelId="{EA01EF93-E8D8-4D71-A23B-C22144A53B6C}" type="presParOf" srcId="{F752D016-E79D-4F9A-ABBE-2459EB77B3B5}" destId="{4E11AAFD-409C-4822-912B-C1CAE1EAE12F}" srcOrd="0" destOrd="0" presId="urn:microsoft.com/office/officeart/2005/8/layout/default"/>
    <dgm:cxn modelId="{F5CE3B3A-003D-4AD5-8409-464102319CCC}" type="presParOf" srcId="{F752D016-E79D-4F9A-ABBE-2459EB77B3B5}" destId="{927A42BD-DF0E-434A-B0F3-03F499A194B1}" srcOrd="1" destOrd="0" presId="urn:microsoft.com/office/officeart/2005/8/layout/default"/>
    <dgm:cxn modelId="{98EA8C9F-EDC0-402C-97C7-6E6A2587F136}" type="presParOf" srcId="{F752D016-E79D-4F9A-ABBE-2459EB77B3B5}" destId="{603A029B-909F-4B3C-B3C8-5E78A81C22C2}" srcOrd="2" destOrd="0" presId="urn:microsoft.com/office/officeart/2005/8/layout/default"/>
    <dgm:cxn modelId="{C0E9486C-4A55-43C7-98B7-0304E190077E}" type="presParOf" srcId="{F752D016-E79D-4F9A-ABBE-2459EB77B3B5}" destId="{79195E42-BC0B-430E-AC5C-F66032634D35}" srcOrd="3" destOrd="0" presId="urn:microsoft.com/office/officeart/2005/8/layout/default"/>
    <dgm:cxn modelId="{5B0F5843-6FAF-41A5-BFB6-41EF2B984FD4}" type="presParOf" srcId="{F752D016-E79D-4F9A-ABBE-2459EB77B3B5}" destId="{E3B02B8E-A417-4E05-AAC8-62F54DC1B3B3}" srcOrd="4" destOrd="0" presId="urn:microsoft.com/office/officeart/2005/8/layout/default"/>
    <dgm:cxn modelId="{A5E220C6-4BFB-4BCF-AE67-060C4C1D9DDB}" type="presParOf" srcId="{F752D016-E79D-4F9A-ABBE-2459EB77B3B5}" destId="{93FAE092-9F38-4CED-A4CF-1C3D30C7E6F6}" srcOrd="5" destOrd="0" presId="urn:microsoft.com/office/officeart/2005/8/layout/default"/>
    <dgm:cxn modelId="{71B95F34-637B-4B96-8BED-AB0ECBE28665}" type="presParOf" srcId="{F752D016-E79D-4F9A-ABBE-2459EB77B3B5}" destId="{4355EB64-AED4-4817-B951-0986D884A6A3}" srcOrd="6" destOrd="0" presId="urn:microsoft.com/office/officeart/2005/8/layout/default"/>
    <dgm:cxn modelId="{69AEB624-8CD9-44D6-9655-638826A076FD}" type="presParOf" srcId="{F752D016-E79D-4F9A-ABBE-2459EB77B3B5}" destId="{E1FD853C-6A4F-4A16-9007-2D04DA5809B0}" srcOrd="7" destOrd="0" presId="urn:microsoft.com/office/officeart/2005/8/layout/default"/>
    <dgm:cxn modelId="{55A791EA-EF60-4404-B520-2FEA656FF913}" type="presParOf" srcId="{F752D016-E79D-4F9A-ABBE-2459EB77B3B5}" destId="{5C110157-ECA2-458A-A6A2-D62FA7C2DE36}" srcOrd="8" destOrd="0" presId="urn:microsoft.com/office/officeart/2005/8/layout/default"/>
    <dgm:cxn modelId="{6E8779C8-51E3-4D6F-AB07-9537CA7BD2A0}" type="presParOf" srcId="{F752D016-E79D-4F9A-ABBE-2459EB77B3B5}" destId="{35CB41D0-BD12-401D-B330-22698F1EA5DF}" srcOrd="9" destOrd="0" presId="urn:microsoft.com/office/officeart/2005/8/layout/default"/>
    <dgm:cxn modelId="{15A03697-FF81-4F3E-AA36-8A278B255CE7}" type="presParOf" srcId="{F752D016-E79D-4F9A-ABBE-2459EB77B3B5}" destId="{10EB8D7E-BC1C-4C17-8010-8BA73FF065EE}" srcOrd="10" destOrd="0" presId="urn:microsoft.com/office/officeart/2005/8/layout/default"/>
    <dgm:cxn modelId="{63E22BEA-418C-43C0-9274-CC368DD5F32C}" type="presParOf" srcId="{F752D016-E79D-4F9A-ABBE-2459EB77B3B5}" destId="{65C78051-0F7B-4E2B-884A-EE3F3331CB84}" srcOrd="11" destOrd="0" presId="urn:microsoft.com/office/officeart/2005/8/layout/default"/>
    <dgm:cxn modelId="{1E002AA9-F068-4A51-A9E6-26CA0ADAA121}" type="presParOf" srcId="{F752D016-E79D-4F9A-ABBE-2459EB77B3B5}" destId="{3067A0AC-FC91-4D1E-9C76-BD41EB504B1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554583-BE1E-42D1-BE23-6C991BFA629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645E566-725F-4519-AC4D-7883175D6A9A}">
      <dgm:prSet/>
      <dgm:spPr/>
      <dgm:t>
        <a:bodyPr/>
        <a:lstStyle/>
        <a:p>
          <a:r>
            <a:rPr lang="uk-UA" dirty="0" smtClean="0"/>
            <a:t>Я знаю, що таке файлова система.</a:t>
          </a:r>
          <a:endParaRPr lang="uk-UA" dirty="0"/>
        </a:p>
      </dgm:t>
    </dgm:pt>
    <dgm:pt modelId="{7BB26A04-9F67-4FF3-A5EE-030711B4AFB3}" type="parTrans" cxnId="{02B85715-2F7B-4103-8F06-582A6A3B186C}">
      <dgm:prSet/>
      <dgm:spPr/>
      <dgm:t>
        <a:bodyPr/>
        <a:lstStyle/>
        <a:p>
          <a:endParaRPr lang="uk-UA"/>
        </a:p>
      </dgm:t>
    </dgm:pt>
    <dgm:pt modelId="{E9BC04C4-F91D-404A-8F0A-FD6C0100FEBA}" type="sibTrans" cxnId="{02B85715-2F7B-4103-8F06-582A6A3B186C}">
      <dgm:prSet/>
      <dgm:spPr/>
      <dgm:t>
        <a:bodyPr/>
        <a:lstStyle/>
        <a:p>
          <a:endParaRPr lang="uk-UA"/>
        </a:p>
      </dgm:t>
    </dgm:pt>
    <dgm:pt modelId="{65864A40-2C52-4564-8064-3A055354B559}">
      <dgm:prSet/>
      <dgm:spPr/>
      <dgm:t>
        <a:bodyPr/>
        <a:lstStyle/>
        <a:p>
          <a:r>
            <a:rPr lang="uk-UA" dirty="0" smtClean="0"/>
            <a:t>Я знаю, що таке ім'я файлу і його розширення.</a:t>
          </a:r>
          <a:endParaRPr lang="uk-UA" dirty="0"/>
        </a:p>
      </dgm:t>
    </dgm:pt>
    <dgm:pt modelId="{7771837D-1432-4AEB-8565-B2C002A3D5B6}" type="parTrans" cxnId="{8FFEEAD6-32F9-4B83-8949-756C9771929C}">
      <dgm:prSet/>
      <dgm:spPr/>
      <dgm:t>
        <a:bodyPr/>
        <a:lstStyle/>
        <a:p>
          <a:endParaRPr lang="uk-UA"/>
        </a:p>
      </dgm:t>
    </dgm:pt>
    <dgm:pt modelId="{BF61C2DA-12C7-4FCF-93ED-3ACB6A41B220}" type="sibTrans" cxnId="{8FFEEAD6-32F9-4B83-8949-756C9771929C}">
      <dgm:prSet/>
      <dgm:spPr/>
      <dgm:t>
        <a:bodyPr/>
        <a:lstStyle/>
        <a:p>
          <a:endParaRPr lang="uk-UA"/>
        </a:p>
      </dgm:t>
    </dgm:pt>
    <dgm:pt modelId="{59009FDE-9B57-4A72-8259-58AC34FE62FE}">
      <dgm:prSet/>
      <dgm:spPr/>
      <dgm:t>
        <a:bodyPr/>
        <a:lstStyle/>
        <a:p>
          <a:r>
            <a:rPr lang="uk-UA" i="1" dirty="0" smtClean="0"/>
            <a:t>Я</a:t>
          </a:r>
          <a:r>
            <a:rPr lang="uk-UA" dirty="0" smtClean="0"/>
            <a:t> можу навести приклади різних розширень імен файлів.</a:t>
          </a:r>
          <a:endParaRPr lang="uk-UA" dirty="0"/>
        </a:p>
      </dgm:t>
    </dgm:pt>
    <dgm:pt modelId="{CF4F3E58-57AD-4C3C-B8F8-547CB428E0CD}" type="parTrans" cxnId="{CF70AAD7-6A97-474D-9AD0-2A0A0BEA3A8E}">
      <dgm:prSet/>
      <dgm:spPr/>
      <dgm:t>
        <a:bodyPr/>
        <a:lstStyle/>
        <a:p>
          <a:endParaRPr lang="uk-UA"/>
        </a:p>
      </dgm:t>
    </dgm:pt>
    <dgm:pt modelId="{A40618DF-6D5B-4EAC-AC25-46895BB620DA}" type="sibTrans" cxnId="{CF70AAD7-6A97-474D-9AD0-2A0A0BEA3A8E}">
      <dgm:prSet/>
      <dgm:spPr/>
      <dgm:t>
        <a:bodyPr/>
        <a:lstStyle/>
        <a:p>
          <a:endParaRPr lang="uk-UA"/>
        </a:p>
      </dgm:t>
    </dgm:pt>
    <dgm:pt modelId="{CE1233AC-FD73-4346-9A26-01877981983B}">
      <dgm:prSet/>
      <dgm:spPr/>
      <dgm:t>
        <a:bodyPr/>
        <a:lstStyle/>
        <a:p>
          <a:r>
            <a:rPr lang="uk-UA" smtClean="0"/>
            <a:t>Я знаю, що розширення імені файла визначає його тип.</a:t>
          </a:r>
          <a:endParaRPr lang="uk-UA"/>
        </a:p>
      </dgm:t>
    </dgm:pt>
    <dgm:pt modelId="{B9A8DAFA-7A33-41FD-91BF-F657E2C65E32}" type="parTrans" cxnId="{D84B126E-7FB3-4864-9D0A-ACCA6AA4BEF2}">
      <dgm:prSet/>
      <dgm:spPr/>
      <dgm:t>
        <a:bodyPr/>
        <a:lstStyle/>
        <a:p>
          <a:endParaRPr lang="uk-UA"/>
        </a:p>
      </dgm:t>
    </dgm:pt>
    <dgm:pt modelId="{41BAA9D7-BF76-479F-8C81-0561F1DAFD85}" type="sibTrans" cxnId="{D84B126E-7FB3-4864-9D0A-ACCA6AA4BEF2}">
      <dgm:prSet/>
      <dgm:spPr/>
      <dgm:t>
        <a:bodyPr/>
        <a:lstStyle/>
        <a:p>
          <a:endParaRPr lang="uk-UA"/>
        </a:p>
      </dgm:t>
    </dgm:pt>
    <dgm:pt modelId="{227F7968-349C-44C4-98D0-83E74F0D6353}">
      <dgm:prSet/>
      <dgm:spPr/>
      <dgm:t>
        <a:bodyPr/>
        <a:lstStyle/>
        <a:p>
          <a:r>
            <a:rPr lang="uk-UA" dirty="0" smtClean="0"/>
            <a:t>Я знаю, як позначаються носії даних.</a:t>
          </a:r>
          <a:endParaRPr lang="uk-UA" dirty="0"/>
        </a:p>
      </dgm:t>
    </dgm:pt>
    <dgm:pt modelId="{64AE3B35-D44F-425D-9618-E013249CA837}" type="parTrans" cxnId="{2F83AE88-8310-4A1D-B05E-C1F2EDD72A26}">
      <dgm:prSet/>
      <dgm:spPr/>
      <dgm:t>
        <a:bodyPr/>
        <a:lstStyle/>
        <a:p>
          <a:endParaRPr lang="uk-UA"/>
        </a:p>
      </dgm:t>
    </dgm:pt>
    <dgm:pt modelId="{99B79F3C-516E-4707-822A-3D67A50BE7C2}" type="sibTrans" cxnId="{2F83AE88-8310-4A1D-B05E-C1F2EDD72A26}">
      <dgm:prSet/>
      <dgm:spPr/>
      <dgm:t>
        <a:bodyPr/>
        <a:lstStyle/>
        <a:p>
          <a:endParaRPr lang="uk-UA"/>
        </a:p>
      </dgm:t>
    </dgm:pt>
    <dgm:pt modelId="{D5D63103-495D-4D5A-804B-41758F9613A0}">
      <dgm:prSet/>
      <dgm:spPr/>
      <dgm:t>
        <a:bodyPr/>
        <a:lstStyle/>
        <a:p>
          <a:r>
            <a:rPr lang="uk-UA" dirty="0" smtClean="0"/>
            <a:t>Я знаю, що таке шлях до об'єкта файлової системи і повне ім'я об'єкта.</a:t>
          </a:r>
          <a:endParaRPr lang="uk-UA" dirty="0"/>
        </a:p>
      </dgm:t>
    </dgm:pt>
    <dgm:pt modelId="{975F9222-267D-4483-9A30-809A7788C7AE}" type="parTrans" cxnId="{FC60C97F-4B24-4E12-ACFF-0175D34C069B}">
      <dgm:prSet/>
      <dgm:spPr/>
      <dgm:t>
        <a:bodyPr/>
        <a:lstStyle/>
        <a:p>
          <a:endParaRPr lang="uk-UA"/>
        </a:p>
      </dgm:t>
    </dgm:pt>
    <dgm:pt modelId="{07555305-5DEF-4128-9DF4-E8C7E5DAC63D}" type="sibTrans" cxnId="{FC60C97F-4B24-4E12-ACFF-0175D34C069B}">
      <dgm:prSet/>
      <dgm:spPr/>
      <dgm:t>
        <a:bodyPr/>
        <a:lstStyle/>
        <a:p>
          <a:endParaRPr lang="uk-UA"/>
        </a:p>
      </dgm:t>
    </dgm:pt>
    <dgm:pt modelId="{A31D0308-14F0-4117-92FA-A42C7F00742B}">
      <dgm:prSet/>
      <dgm:spPr/>
      <dgm:t>
        <a:bodyPr/>
        <a:lstStyle/>
        <a:p>
          <a:r>
            <a:rPr lang="uk-UA" i="1" dirty="0" smtClean="0"/>
            <a:t>Я</a:t>
          </a:r>
          <a:r>
            <a:rPr lang="uk-UA" dirty="0" smtClean="0"/>
            <a:t> можу визначити повне ім'я вказаного </a:t>
          </a:r>
          <a:r>
            <a:rPr lang="uk-UA" dirty="0" err="1" smtClean="0"/>
            <a:t>файла</a:t>
          </a:r>
          <a:r>
            <a:rPr lang="uk-UA" dirty="0" smtClean="0"/>
            <a:t>.</a:t>
          </a:r>
          <a:endParaRPr lang="uk-UA" dirty="0"/>
        </a:p>
      </dgm:t>
    </dgm:pt>
    <dgm:pt modelId="{4EE76FF3-08ED-4DD7-8FC4-389C4DDE4F53}" type="parTrans" cxnId="{152E0468-1DF9-4DB1-B7EB-5CC7E51A474E}">
      <dgm:prSet/>
      <dgm:spPr/>
      <dgm:t>
        <a:bodyPr/>
        <a:lstStyle/>
        <a:p>
          <a:endParaRPr lang="uk-UA"/>
        </a:p>
      </dgm:t>
    </dgm:pt>
    <dgm:pt modelId="{24DF8B51-C227-49D3-B252-9CEEB8CD7EBB}" type="sibTrans" cxnId="{152E0468-1DF9-4DB1-B7EB-5CC7E51A474E}">
      <dgm:prSet/>
      <dgm:spPr/>
      <dgm:t>
        <a:bodyPr/>
        <a:lstStyle/>
        <a:p>
          <a:endParaRPr lang="uk-UA"/>
        </a:p>
      </dgm:t>
    </dgm:pt>
    <dgm:pt modelId="{631A4A29-45A5-47F7-AA92-5F898F01F7FD}">
      <dgm:prSet/>
      <dgm:spPr/>
      <dgm:t>
        <a:bodyPr/>
        <a:lstStyle/>
        <a:p>
          <a:r>
            <a:rPr lang="uk-UA" smtClean="0"/>
            <a:t>Я можу перейти до папки, яка містить файл, за повним іменем файла.</a:t>
          </a:r>
          <a:endParaRPr lang="uk-UA"/>
        </a:p>
      </dgm:t>
    </dgm:pt>
    <dgm:pt modelId="{8D9D40A7-D555-4D4B-94B8-E7FFF1D16473}" type="parTrans" cxnId="{FD68D4F2-2A67-49F0-9882-39CA9D738F77}">
      <dgm:prSet/>
      <dgm:spPr/>
      <dgm:t>
        <a:bodyPr/>
        <a:lstStyle/>
        <a:p>
          <a:endParaRPr lang="uk-UA"/>
        </a:p>
      </dgm:t>
    </dgm:pt>
    <dgm:pt modelId="{AB5B619E-B206-4329-B525-DB11BB9FE4FE}" type="sibTrans" cxnId="{FD68D4F2-2A67-49F0-9882-39CA9D738F77}">
      <dgm:prSet/>
      <dgm:spPr/>
      <dgm:t>
        <a:bodyPr/>
        <a:lstStyle/>
        <a:p>
          <a:endParaRPr lang="uk-UA"/>
        </a:p>
      </dgm:t>
    </dgm:pt>
    <dgm:pt modelId="{66D23BFB-2C79-4A1C-AEBE-536FB1411456}">
      <dgm:prSet/>
      <dgm:spPr/>
      <dgm:t>
        <a:bodyPr/>
        <a:lstStyle/>
        <a:p>
          <a:endParaRPr lang="uk-UA" dirty="0"/>
        </a:p>
      </dgm:t>
    </dgm:pt>
    <dgm:pt modelId="{9265DFB9-379C-4E34-8E79-69AD7B524CA0}" type="parTrans" cxnId="{09135B39-E558-4D56-989D-ECCCF93C7EB4}">
      <dgm:prSet/>
      <dgm:spPr/>
      <dgm:t>
        <a:bodyPr/>
        <a:lstStyle/>
        <a:p>
          <a:endParaRPr lang="uk-UA"/>
        </a:p>
      </dgm:t>
    </dgm:pt>
    <dgm:pt modelId="{A9C7BB7B-A03F-4AE1-AA52-5C70E41EA77A}" type="sibTrans" cxnId="{09135B39-E558-4D56-989D-ECCCF93C7EB4}">
      <dgm:prSet/>
      <dgm:spPr/>
      <dgm:t>
        <a:bodyPr/>
        <a:lstStyle/>
        <a:p>
          <a:endParaRPr lang="uk-UA"/>
        </a:p>
      </dgm:t>
    </dgm:pt>
    <dgm:pt modelId="{08CA77AE-8FB0-4993-B739-0BEF658D71C8}">
      <dgm:prSet/>
      <dgm:spPr/>
      <dgm:t>
        <a:bodyPr/>
        <a:lstStyle/>
        <a:p>
          <a:endParaRPr lang="uk-UA" dirty="0"/>
        </a:p>
      </dgm:t>
    </dgm:pt>
    <dgm:pt modelId="{0327CF70-9FFD-4981-996D-286E02DE8BAF}" type="parTrans" cxnId="{8475AE37-8B58-4738-AB1C-F0BEC48D0137}">
      <dgm:prSet/>
      <dgm:spPr/>
      <dgm:t>
        <a:bodyPr/>
        <a:lstStyle/>
        <a:p>
          <a:endParaRPr lang="uk-UA"/>
        </a:p>
      </dgm:t>
    </dgm:pt>
    <dgm:pt modelId="{9F781A20-4935-4495-A34E-7C772026D793}" type="sibTrans" cxnId="{8475AE37-8B58-4738-AB1C-F0BEC48D0137}">
      <dgm:prSet/>
      <dgm:spPr/>
      <dgm:t>
        <a:bodyPr/>
        <a:lstStyle/>
        <a:p>
          <a:endParaRPr lang="uk-UA"/>
        </a:p>
      </dgm:t>
    </dgm:pt>
    <dgm:pt modelId="{6264F09A-169B-4BCD-BEA3-9526149ABE62}">
      <dgm:prSet/>
      <dgm:spPr/>
      <dgm:t>
        <a:bodyPr/>
        <a:lstStyle/>
        <a:p>
          <a:endParaRPr lang="uk-UA" dirty="0"/>
        </a:p>
      </dgm:t>
    </dgm:pt>
    <dgm:pt modelId="{5A4C8F9E-0BC8-47F9-9155-AB30FEFBC519}" type="parTrans" cxnId="{C86CDCAF-78DA-4012-88D6-D2D01A70203E}">
      <dgm:prSet/>
      <dgm:spPr/>
      <dgm:t>
        <a:bodyPr/>
        <a:lstStyle/>
        <a:p>
          <a:endParaRPr lang="uk-UA"/>
        </a:p>
      </dgm:t>
    </dgm:pt>
    <dgm:pt modelId="{20CB2918-53A5-4F36-B328-541DC0923FD4}" type="sibTrans" cxnId="{C86CDCAF-78DA-4012-88D6-D2D01A70203E}">
      <dgm:prSet/>
      <dgm:spPr/>
      <dgm:t>
        <a:bodyPr/>
        <a:lstStyle/>
        <a:p>
          <a:endParaRPr lang="uk-UA"/>
        </a:p>
      </dgm:t>
    </dgm:pt>
    <dgm:pt modelId="{8B1BF6A3-B318-4D41-984D-3A01DEC7FEB5}">
      <dgm:prSet/>
      <dgm:spPr/>
      <dgm:t>
        <a:bodyPr/>
        <a:lstStyle/>
        <a:p>
          <a:endParaRPr lang="uk-UA" dirty="0"/>
        </a:p>
      </dgm:t>
    </dgm:pt>
    <dgm:pt modelId="{C9E28B0C-CFB4-4B21-B8D1-51B735547C95}" type="parTrans" cxnId="{26A3D4AC-1F76-4E6B-AE23-57103AE9B103}">
      <dgm:prSet/>
      <dgm:spPr/>
      <dgm:t>
        <a:bodyPr/>
        <a:lstStyle/>
        <a:p>
          <a:endParaRPr lang="uk-UA"/>
        </a:p>
      </dgm:t>
    </dgm:pt>
    <dgm:pt modelId="{5D466F49-7A35-427A-96A6-6812553B843F}" type="sibTrans" cxnId="{26A3D4AC-1F76-4E6B-AE23-57103AE9B103}">
      <dgm:prSet/>
      <dgm:spPr/>
      <dgm:t>
        <a:bodyPr/>
        <a:lstStyle/>
        <a:p>
          <a:endParaRPr lang="uk-UA"/>
        </a:p>
      </dgm:t>
    </dgm:pt>
    <dgm:pt modelId="{B8CFE361-1E5A-4547-8A23-899E1D744E19}">
      <dgm:prSet/>
      <dgm:spPr/>
      <dgm:t>
        <a:bodyPr/>
        <a:lstStyle/>
        <a:p>
          <a:endParaRPr lang="uk-UA"/>
        </a:p>
      </dgm:t>
    </dgm:pt>
    <dgm:pt modelId="{FE85C83A-DD55-4D5A-9DE7-C3F0F8E999BD}" type="parTrans" cxnId="{B876BDD7-1ED1-4988-8A20-EB341718907A}">
      <dgm:prSet/>
      <dgm:spPr/>
      <dgm:t>
        <a:bodyPr/>
        <a:lstStyle/>
        <a:p>
          <a:endParaRPr lang="uk-UA"/>
        </a:p>
      </dgm:t>
    </dgm:pt>
    <dgm:pt modelId="{0F3D0062-5FC1-454D-A5E3-936BC32ACE8D}" type="sibTrans" cxnId="{B876BDD7-1ED1-4988-8A20-EB341718907A}">
      <dgm:prSet/>
      <dgm:spPr/>
      <dgm:t>
        <a:bodyPr/>
        <a:lstStyle/>
        <a:p>
          <a:endParaRPr lang="uk-UA"/>
        </a:p>
      </dgm:t>
    </dgm:pt>
    <dgm:pt modelId="{7A0532BB-6AEC-4094-9569-90A758C81295}">
      <dgm:prSet/>
      <dgm:spPr/>
      <dgm:t>
        <a:bodyPr/>
        <a:lstStyle/>
        <a:p>
          <a:endParaRPr lang="uk-UA" dirty="0"/>
        </a:p>
      </dgm:t>
    </dgm:pt>
    <dgm:pt modelId="{8E562669-56B8-4B31-BA27-20780F24B5BB}" type="parTrans" cxnId="{78CF95EB-0CCA-4ACE-82EF-9A949B0E860B}">
      <dgm:prSet/>
      <dgm:spPr/>
      <dgm:t>
        <a:bodyPr/>
        <a:lstStyle/>
        <a:p>
          <a:endParaRPr lang="uk-UA"/>
        </a:p>
      </dgm:t>
    </dgm:pt>
    <dgm:pt modelId="{A47FC9F9-5D7B-498B-895D-CBDFCE430FDF}" type="sibTrans" cxnId="{78CF95EB-0CCA-4ACE-82EF-9A949B0E860B}">
      <dgm:prSet/>
      <dgm:spPr/>
      <dgm:t>
        <a:bodyPr/>
        <a:lstStyle/>
        <a:p>
          <a:endParaRPr lang="uk-UA"/>
        </a:p>
      </dgm:t>
    </dgm:pt>
    <dgm:pt modelId="{E910D228-8F68-4459-BA81-A16A896497C0}">
      <dgm:prSet/>
      <dgm:spPr/>
      <dgm:t>
        <a:bodyPr/>
        <a:lstStyle/>
        <a:p>
          <a:endParaRPr lang="uk-UA" dirty="0"/>
        </a:p>
      </dgm:t>
    </dgm:pt>
    <dgm:pt modelId="{68FF8F88-A4F5-41DA-8E96-16112FD1AB33}" type="parTrans" cxnId="{BC82E68F-2E75-4F1F-BE0D-6796A7281203}">
      <dgm:prSet/>
      <dgm:spPr/>
      <dgm:t>
        <a:bodyPr/>
        <a:lstStyle/>
        <a:p>
          <a:endParaRPr lang="uk-UA"/>
        </a:p>
      </dgm:t>
    </dgm:pt>
    <dgm:pt modelId="{6F480F53-F78D-4C2C-9AD2-177BCC299A9C}" type="sibTrans" cxnId="{BC82E68F-2E75-4F1F-BE0D-6796A7281203}">
      <dgm:prSet/>
      <dgm:spPr/>
      <dgm:t>
        <a:bodyPr/>
        <a:lstStyle/>
        <a:p>
          <a:endParaRPr lang="uk-UA"/>
        </a:p>
      </dgm:t>
    </dgm:pt>
    <dgm:pt modelId="{07A0FC17-D522-4DE0-B4CA-D5F1D1AC3046}">
      <dgm:prSet/>
      <dgm:spPr/>
      <dgm:t>
        <a:bodyPr/>
        <a:lstStyle/>
        <a:p>
          <a:endParaRPr lang="uk-UA" dirty="0"/>
        </a:p>
      </dgm:t>
    </dgm:pt>
    <dgm:pt modelId="{EDD78837-0B2C-4A07-BEA4-A522CD71024C}" type="parTrans" cxnId="{C5EF41A8-6AF3-48F4-9C27-A977422BF28E}">
      <dgm:prSet/>
      <dgm:spPr/>
      <dgm:t>
        <a:bodyPr/>
        <a:lstStyle/>
        <a:p>
          <a:endParaRPr lang="uk-UA"/>
        </a:p>
      </dgm:t>
    </dgm:pt>
    <dgm:pt modelId="{0D041029-A74E-4D93-A21B-AF9CCE51F403}" type="sibTrans" cxnId="{C5EF41A8-6AF3-48F4-9C27-A977422BF28E}">
      <dgm:prSet/>
      <dgm:spPr/>
      <dgm:t>
        <a:bodyPr/>
        <a:lstStyle/>
        <a:p>
          <a:endParaRPr lang="uk-UA"/>
        </a:p>
      </dgm:t>
    </dgm:pt>
    <dgm:pt modelId="{1D6D7152-440D-471B-A235-1270398720EF}" type="pres">
      <dgm:prSet presAssocID="{79554583-BE1E-42D1-BE23-6C991BFA62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A75B968-040D-4B52-9D8F-4DFEDBAFCD3A}" type="pres">
      <dgm:prSet presAssocID="{B8CFE361-1E5A-4547-8A23-899E1D744E19}" presName="composite" presStyleCnt="0"/>
      <dgm:spPr/>
    </dgm:pt>
    <dgm:pt modelId="{6980BCCA-CB5F-4D54-9D2F-95666832E949}" type="pres">
      <dgm:prSet presAssocID="{B8CFE361-1E5A-4547-8A23-899E1D744E19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55E7AE-50AB-4041-AF7C-6B7FFA530EAD}" type="pres">
      <dgm:prSet presAssocID="{B8CFE361-1E5A-4547-8A23-899E1D744E19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61A49B-B9A1-4D24-8B96-54948F6F2680}" type="pres">
      <dgm:prSet presAssocID="{0F3D0062-5FC1-454D-A5E3-936BC32ACE8D}" presName="sp" presStyleCnt="0"/>
      <dgm:spPr/>
    </dgm:pt>
    <dgm:pt modelId="{FC8E28DB-A92C-4C15-B1A0-5108FB8B536C}" type="pres">
      <dgm:prSet presAssocID="{7A0532BB-6AEC-4094-9569-90A758C81295}" presName="composite" presStyleCnt="0"/>
      <dgm:spPr/>
    </dgm:pt>
    <dgm:pt modelId="{642B14F0-60EB-40AE-BB47-A3E5C9955A30}" type="pres">
      <dgm:prSet presAssocID="{7A0532BB-6AEC-4094-9569-90A758C81295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A6EF9B-C3C7-4E8C-83BB-51DA01A4109D}" type="pres">
      <dgm:prSet presAssocID="{7A0532BB-6AEC-4094-9569-90A758C81295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07FA6A-EEFC-43DC-9036-8E9253B9C763}" type="pres">
      <dgm:prSet presAssocID="{A47FC9F9-5D7B-498B-895D-CBDFCE430FDF}" presName="sp" presStyleCnt="0"/>
      <dgm:spPr/>
    </dgm:pt>
    <dgm:pt modelId="{4F7CAF44-BFF5-4DEA-B425-66D6FDD6A440}" type="pres">
      <dgm:prSet presAssocID="{E910D228-8F68-4459-BA81-A16A896497C0}" presName="composite" presStyleCnt="0"/>
      <dgm:spPr/>
    </dgm:pt>
    <dgm:pt modelId="{FC41A7F8-134E-46F8-9CE0-025EDD9E40FE}" type="pres">
      <dgm:prSet presAssocID="{E910D228-8F68-4459-BA81-A16A896497C0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F0A032-CD29-4F71-AF13-931FBECB5A1E}" type="pres">
      <dgm:prSet presAssocID="{E910D228-8F68-4459-BA81-A16A896497C0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282C0B-4BE0-4D39-9AB5-9C213D4C0692}" type="pres">
      <dgm:prSet presAssocID="{6F480F53-F78D-4C2C-9AD2-177BCC299A9C}" presName="sp" presStyleCnt="0"/>
      <dgm:spPr/>
    </dgm:pt>
    <dgm:pt modelId="{3EDBA6B9-EA30-4B37-A11E-076FD9665708}" type="pres">
      <dgm:prSet presAssocID="{07A0FC17-D522-4DE0-B4CA-D5F1D1AC3046}" presName="composite" presStyleCnt="0"/>
      <dgm:spPr/>
    </dgm:pt>
    <dgm:pt modelId="{C8C70434-27F0-427E-B7BE-7D8D9A2C8A36}" type="pres">
      <dgm:prSet presAssocID="{07A0FC17-D522-4DE0-B4CA-D5F1D1AC3046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D0C94A-AF5A-4357-8A46-830337F3E517}" type="pres">
      <dgm:prSet presAssocID="{07A0FC17-D522-4DE0-B4CA-D5F1D1AC3046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A3B66E-DF50-4D35-B92A-50139385BBBB}" type="pres">
      <dgm:prSet presAssocID="{0D041029-A74E-4D93-A21B-AF9CCE51F403}" presName="sp" presStyleCnt="0"/>
      <dgm:spPr/>
    </dgm:pt>
    <dgm:pt modelId="{FBF26C60-9A91-4ADA-9B1A-37F3A5A2C0DE}" type="pres">
      <dgm:prSet presAssocID="{66D23BFB-2C79-4A1C-AEBE-536FB1411456}" presName="composite" presStyleCnt="0"/>
      <dgm:spPr/>
    </dgm:pt>
    <dgm:pt modelId="{4EFB8735-D6CD-4631-A06A-68DDECF03715}" type="pres">
      <dgm:prSet presAssocID="{66D23BFB-2C79-4A1C-AEBE-536FB1411456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5AE25D-1F3C-407D-8B33-72E5FC33658E}" type="pres">
      <dgm:prSet presAssocID="{66D23BFB-2C79-4A1C-AEBE-536FB1411456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616E95-7D10-4857-B4AC-933A7FE438E4}" type="pres">
      <dgm:prSet presAssocID="{A9C7BB7B-A03F-4AE1-AA52-5C70E41EA77A}" presName="sp" presStyleCnt="0"/>
      <dgm:spPr/>
    </dgm:pt>
    <dgm:pt modelId="{8A80A589-A700-42C7-B2E8-6D972263AED2}" type="pres">
      <dgm:prSet presAssocID="{08CA77AE-8FB0-4993-B739-0BEF658D71C8}" presName="composite" presStyleCnt="0"/>
      <dgm:spPr/>
    </dgm:pt>
    <dgm:pt modelId="{F49C9E87-A59E-414C-9959-EED3B16FE3A0}" type="pres">
      <dgm:prSet presAssocID="{08CA77AE-8FB0-4993-B739-0BEF658D71C8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3B6083-867F-4EA1-A13F-87D0FEC54690}" type="pres">
      <dgm:prSet presAssocID="{08CA77AE-8FB0-4993-B739-0BEF658D71C8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A33966-D961-4E59-A294-59EB7C06E946}" type="pres">
      <dgm:prSet presAssocID="{9F781A20-4935-4495-A34E-7C772026D793}" presName="sp" presStyleCnt="0"/>
      <dgm:spPr/>
    </dgm:pt>
    <dgm:pt modelId="{1EE177E2-7B5F-49FE-81F6-B3F5794F5319}" type="pres">
      <dgm:prSet presAssocID="{6264F09A-169B-4BCD-BEA3-9526149ABE62}" presName="composite" presStyleCnt="0"/>
      <dgm:spPr/>
    </dgm:pt>
    <dgm:pt modelId="{6AFB7B90-B41B-4B03-A295-E5A0FA625CD1}" type="pres">
      <dgm:prSet presAssocID="{6264F09A-169B-4BCD-BEA3-9526149ABE62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D6EDCF-E445-44FC-9F16-37D3414D0A08}" type="pres">
      <dgm:prSet presAssocID="{6264F09A-169B-4BCD-BEA3-9526149ABE62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050D7A-7461-41E9-ADCE-808D9F2019C3}" type="pres">
      <dgm:prSet presAssocID="{20CB2918-53A5-4F36-B328-541DC0923FD4}" presName="sp" presStyleCnt="0"/>
      <dgm:spPr/>
    </dgm:pt>
    <dgm:pt modelId="{5CC1A8CA-F3EC-4327-942C-16BA4FA8C709}" type="pres">
      <dgm:prSet presAssocID="{8B1BF6A3-B318-4D41-984D-3A01DEC7FEB5}" presName="composite" presStyleCnt="0"/>
      <dgm:spPr/>
    </dgm:pt>
    <dgm:pt modelId="{DDEE6506-D048-4570-B188-9EB7171A19DD}" type="pres">
      <dgm:prSet presAssocID="{8B1BF6A3-B318-4D41-984D-3A01DEC7FEB5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9397D8-AE4B-48B1-B676-3F8F4344B961}" type="pres">
      <dgm:prSet presAssocID="{8B1BF6A3-B318-4D41-984D-3A01DEC7FEB5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BDDD94F-7BCC-4BDE-905D-24F2AE843AEA}" type="presOf" srcId="{B8CFE361-1E5A-4547-8A23-899E1D744E19}" destId="{6980BCCA-CB5F-4D54-9D2F-95666832E949}" srcOrd="0" destOrd="0" presId="urn:microsoft.com/office/officeart/2005/8/layout/chevron2"/>
    <dgm:cxn modelId="{49E7A279-F6FF-467A-A6BA-3588BC2978CB}" type="presOf" srcId="{1645E566-725F-4519-AC4D-7883175D6A9A}" destId="{B155E7AE-50AB-4041-AF7C-6B7FFA530EAD}" srcOrd="0" destOrd="0" presId="urn:microsoft.com/office/officeart/2005/8/layout/chevron2"/>
    <dgm:cxn modelId="{FD68D4F2-2A67-49F0-9882-39CA9D738F77}" srcId="{8B1BF6A3-B318-4D41-984D-3A01DEC7FEB5}" destId="{631A4A29-45A5-47F7-AA92-5F898F01F7FD}" srcOrd="0" destOrd="0" parTransId="{8D9D40A7-D555-4D4B-94B8-E7FFF1D16473}" sibTransId="{AB5B619E-B206-4329-B525-DB11BB9FE4FE}"/>
    <dgm:cxn modelId="{1699642E-0D1D-4CCB-9B45-4F2495C097D9}" type="presOf" srcId="{8B1BF6A3-B318-4D41-984D-3A01DEC7FEB5}" destId="{DDEE6506-D048-4570-B188-9EB7171A19DD}" srcOrd="0" destOrd="0" presId="urn:microsoft.com/office/officeart/2005/8/layout/chevron2"/>
    <dgm:cxn modelId="{8FFEEAD6-32F9-4B83-8949-756C9771929C}" srcId="{7A0532BB-6AEC-4094-9569-90A758C81295}" destId="{65864A40-2C52-4564-8064-3A055354B559}" srcOrd="0" destOrd="0" parTransId="{7771837D-1432-4AEB-8565-B2C002A3D5B6}" sibTransId="{BF61C2DA-12C7-4FCF-93ED-3ACB6A41B220}"/>
    <dgm:cxn modelId="{BC82E68F-2E75-4F1F-BE0D-6796A7281203}" srcId="{79554583-BE1E-42D1-BE23-6C991BFA6292}" destId="{E910D228-8F68-4459-BA81-A16A896497C0}" srcOrd="2" destOrd="0" parTransId="{68FF8F88-A4F5-41DA-8E96-16112FD1AB33}" sibTransId="{6F480F53-F78D-4C2C-9AD2-177BCC299A9C}"/>
    <dgm:cxn modelId="{B078A1EE-0791-4214-8CE5-BBC45905335E}" type="presOf" srcId="{79554583-BE1E-42D1-BE23-6C991BFA6292}" destId="{1D6D7152-440D-471B-A235-1270398720EF}" srcOrd="0" destOrd="0" presId="urn:microsoft.com/office/officeart/2005/8/layout/chevron2"/>
    <dgm:cxn modelId="{D7048614-AEEA-4707-98CC-BB21F87E5132}" type="presOf" srcId="{07A0FC17-D522-4DE0-B4CA-D5F1D1AC3046}" destId="{C8C70434-27F0-427E-B7BE-7D8D9A2C8A36}" srcOrd="0" destOrd="0" presId="urn:microsoft.com/office/officeart/2005/8/layout/chevron2"/>
    <dgm:cxn modelId="{09135B39-E558-4D56-989D-ECCCF93C7EB4}" srcId="{79554583-BE1E-42D1-BE23-6C991BFA6292}" destId="{66D23BFB-2C79-4A1C-AEBE-536FB1411456}" srcOrd="4" destOrd="0" parTransId="{9265DFB9-379C-4E34-8E79-69AD7B524CA0}" sibTransId="{A9C7BB7B-A03F-4AE1-AA52-5C70E41EA77A}"/>
    <dgm:cxn modelId="{0CCBE9E7-5016-4FBE-A088-DCF170A884A1}" type="presOf" srcId="{65864A40-2C52-4564-8064-3A055354B559}" destId="{0FA6EF9B-C3C7-4E8C-83BB-51DA01A4109D}" srcOrd="0" destOrd="0" presId="urn:microsoft.com/office/officeart/2005/8/layout/chevron2"/>
    <dgm:cxn modelId="{B876BDD7-1ED1-4988-8A20-EB341718907A}" srcId="{79554583-BE1E-42D1-BE23-6C991BFA6292}" destId="{B8CFE361-1E5A-4547-8A23-899E1D744E19}" srcOrd="0" destOrd="0" parTransId="{FE85C83A-DD55-4D5A-9DE7-C3F0F8E999BD}" sibTransId="{0F3D0062-5FC1-454D-A5E3-936BC32ACE8D}"/>
    <dgm:cxn modelId="{C5EF41A8-6AF3-48F4-9C27-A977422BF28E}" srcId="{79554583-BE1E-42D1-BE23-6C991BFA6292}" destId="{07A0FC17-D522-4DE0-B4CA-D5F1D1AC3046}" srcOrd="3" destOrd="0" parTransId="{EDD78837-0B2C-4A07-BEA4-A522CD71024C}" sibTransId="{0D041029-A74E-4D93-A21B-AF9CCE51F403}"/>
    <dgm:cxn modelId="{CF70AAD7-6A97-474D-9AD0-2A0A0BEA3A8E}" srcId="{E910D228-8F68-4459-BA81-A16A896497C0}" destId="{59009FDE-9B57-4A72-8259-58AC34FE62FE}" srcOrd="0" destOrd="0" parTransId="{CF4F3E58-57AD-4C3C-B8F8-547CB428E0CD}" sibTransId="{A40618DF-6D5B-4EAC-AC25-46895BB620DA}"/>
    <dgm:cxn modelId="{2E91897F-926F-4655-B226-8BD71C60666C}" type="presOf" srcId="{227F7968-349C-44C4-98D0-83E74F0D6353}" destId="{DB5AE25D-1F3C-407D-8B33-72E5FC33658E}" srcOrd="0" destOrd="0" presId="urn:microsoft.com/office/officeart/2005/8/layout/chevron2"/>
    <dgm:cxn modelId="{D84B126E-7FB3-4864-9D0A-ACCA6AA4BEF2}" srcId="{07A0FC17-D522-4DE0-B4CA-D5F1D1AC3046}" destId="{CE1233AC-FD73-4346-9A26-01877981983B}" srcOrd="0" destOrd="0" parTransId="{B9A8DAFA-7A33-41FD-91BF-F657E2C65E32}" sibTransId="{41BAA9D7-BF76-479F-8C81-0561F1DAFD85}"/>
    <dgm:cxn modelId="{FC60C97F-4B24-4E12-ACFF-0175D34C069B}" srcId="{08CA77AE-8FB0-4993-B739-0BEF658D71C8}" destId="{D5D63103-495D-4D5A-804B-41758F9613A0}" srcOrd="0" destOrd="0" parTransId="{975F9222-267D-4483-9A30-809A7788C7AE}" sibTransId="{07555305-5DEF-4128-9DF4-E8C7E5DAC63D}"/>
    <dgm:cxn modelId="{4D163301-CE0C-49BC-8162-BC99F592BEBF}" type="presOf" srcId="{E910D228-8F68-4459-BA81-A16A896497C0}" destId="{FC41A7F8-134E-46F8-9CE0-025EDD9E40FE}" srcOrd="0" destOrd="0" presId="urn:microsoft.com/office/officeart/2005/8/layout/chevron2"/>
    <dgm:cxn modelId="{4AC0A564-EFFE-4119-869A-502C4D0B1BD2}" type="presOf" srcId="{CE1233AC-FD73-4346-9A26-01877981983B}" destId="{8BD0C94A-AF5A-4357-8A46-830337F3E517}" srcOrd="0" destOrd="0" presId="urn:microsoft.com/office/officeart/2005/8/layout/chevron2"/>
    <dgm:cxn modelId="{765413B9-0556-45DB-8EC1-DA80CA372B33}" type="presOf" srcId="{A31D0308-14F0-4117-92FA-A42C7F00742B}" destId="{CED6EDCF-E445-44FC-9F16-37D3414D0A08}" srcOrd="0" destOrd="0" presId="urn:microsoft.com/office/officeart/2005/8/layout/chevron2"/>
    <dgm:cxn modelId="{152E0468-1DF9-4DB1-B7EB-5CC7E51A474E}" srcId="{6264F09A-169B-4BCD-BEA3-9526149ABE62}" destId="{A31D0308-14F0-4117-92FA-A42C7F00742B}" srcOrd="0" destOrd="0" parTransId="{4EE76FF3-08ED-4DD7-8FC4-389C4DDE4F53}" sibTransId="{24DF8B51-C227-49D3-B252-9CEEB8CD7EBB}"/>
    <dgm:cxn modelId="{2B395267-5F72-42CC-8705-27600669AF44}" type="presOf" srcId="{7A0532BB-6AEC-4094-9569-90A758C81295}" destId="{642B14F0-60EB-40AE-BB47-A3E5C9955A30}" srcOrd="0" destOrd="0" presId="urn:microsoft.com/office/officeart/2005/8/layout/chevron2"/>
    <dgm:cxn modelId="{0725A637-557C-4FE5-A8A3-032FB1B0FFFC}" type="presOf" srcId="{6264F09A-169B-4BCD-BEA3-9526149ABE62}" destId="{6AFB7B90-B41B-4B03-A295-E5A0FA625CD1}" srcOrd="0" destOrd="0" presId="urn:microsoft.com/office/officeart/2005/8/layout/chevron2"/>
    <dgm:cxn modelId="{BD7FCE86-6CE1-44A3-A7A1-9A4211B554B8}" type="presOf" srcId="{D5D63103-495D-4D5A-804B-41758F9613A0}" destId="{513B6083-867F-4EA1-A13F-87D0FEC54690}" srcOrd="0" destOrd="0" presId="urn:microsoft.com/office/officeart/2005/8/layout/chevron2"/>
    <dgm:cxn modelId="{2F83AE88-8310-4A1D-B05E-C1F2EDD72A26}" srcId="{66D23BFB-2C79-4A1C-AEBE-536FB1411456}" destId="{227F7968-349C-44C4-98D0-83E74F0D6353}" srcOrd="0" destOrd="0" parTransId="{64AE3B35-D44F-425D-9618-E013249CA837}" sibTransId="{99B79F3C-516E-4707-822A-3D67A50BE7C2}"/>
    <dgm:cxn modelId="{02B85715-2F7B-4103-8F06-582A6A3B186C}" srcId="{B8CFE361-1E5A-4547-8A23-899E1D744E19}" destId="{1645E566-725F-4519-AC4D-7883175D6A9A}" srcOrd="0" destOrd="0" parTransId="{7BB26A04-9F67-4FF3-A5EE-030711B4AFB3}" sibTransId="{E9BC04C4-F91D-404A-8F0A-FD6C0100FEBA}"/>
    <dgm:cxn modelId="{3280EA00-469C-476B-944D-02AC54EF7562}" type="presOf" srcId="{631A4A29-45A5-47F7-AA92-5F898F01F7FD}" destId="{879397D8-AE4B-48B1-B676-3F8F4344B961}" srcOrd="0" destOrd="0" presId="urn:microsoft.com/office/officeart/2005/8/layout/chevron2"/>
    <dgm:cxn modelId="{78CF95EB-0CCA-4ACE-82EF-9A949B0E860B}" srcId="{79554583-BE1E-42D1-BE23-6C991BFA6292}" destId="{7A0532BB-6AEC-4094-9569-90A758C81295}" srcOrd="1" destOrd="0" parTransId="{8E562669-56B8-4B31-BA27-20780F24B5BB}" sibTransId="{A47FC9F9-5D7B-498B-895D-CBDFCE430FDF}"/>
    <dgm:cxn modelId="{26A3D4AC-1F76-4E6B-AE23-57103AE9B103}" srcId="{79554583-BE1E-42D1-BE23-6C991BFA6292}" destId="{8B1BF6A3-B318-4D41-984D-3A01DEC7FEB5}" srcOrd="7" destOrd="0" parTransId="{C9E28B0C-CFB4-4B21-B8D1-51B735547C95}" sibTransId="{5D466F49-7A35-427A-96A6-6812553B843F}"/>
    <dgm:cxn modelId="{46F540B8-3DF3-4480-BCBF-4115D8AE7C49}" type="presOf" srcId="{59009FDE-9B57-4A72-8259-58AC34FE62FE}" destId="{6BF0A032-CD29-4F71-AF13-931FBECB5A1E}" srcOrd="0" destOrd="0" presId="urn:microsoft.com/office/officeart/2005/8/layout/chevron2"/>
    <dgm:cxn modelId="{C86CDCAF-78DA-4012-88D6-D2D01A70203E}" srcId="{79554583-BE1E-42D1-BE23-6C991BFA6292}" destId="{6264F09A-169B-4BCD-BEA3-9526149ABE62}" srcOrd="6" destOrd="0" parTransId="{5A4C8F9E-0BC8-47F9-9155-AB30FEFBC519}" sibTransId="{20CB2918-53A5-4F36-B328-541DC0923FD4}"/>
    <dgm:cxn modelId="{1698720C-CB55-469D-ACF1-F572FAA2C6A0}" type="presOf" srcId="{66D23BFB-2C79-4A1C-AEBE-536FB1411456}" destId="{4EFB8735-D6CD-4631-A06A-68DDECF03715}" srcOrd="0" destOrd="0" presId="urn:microsoft.com/office/officeart/2005/8/layout/chevron2"/>
    <dgm:cxn modelId="{B1D63F20-E7CA-40F1-BBE8-188E2EC0B2FB}" type="presOf" srcId="{08CA77AE-8FB0-4993-B739-0BEF658D71C8}" destId="{F49C9E87-A59E-414C-9959-EED3B16FE3A0}" srcOrd="0" destOrd="0" presId="urn:microsoft.com/office/officeart/2005/8/layout/chevron2"/>
    <dgm:cxn modelId="{8475AE37-8B58-4738-AB1C-F0BEC48D0137}" srcId="{79554583-BE1E-42D1-BE23-6C991BFA6292}" destId="{08CA77AE-8FB0-4993-B739-0BEF658D71C8}" srcOrd="5" destOrd="0" parTransId="{0327CF70-9FFD-4981-996D-286E02DE8BAF}" sibTransId="{9F781A20-4935-4495-A34E-7C772026D793}"/>
    <dgm:cxn modelId="{691FB226-387F-4211-8A51-BB68D1213BE2}" type="presParOf" srcId="{1D6D7152-440D-471B-A235-1270398720EF}" destId="{0A75B968-040D-4B52-9D8F-4DFEDBAFCD3A}" srcOrd="0" destOrd="0" presId="urn:microsoft.com/office/officeart/2005/8/layout/chevron2"/>
    <dgm:cxn modelId="{62639A8B-63B0-4FAD-8044-80DEE8048FE8}" type="presParOf" srcId="{0A75B968-040D-4B52-9D8F-4DFEDBAFCD3A}" destId="{6980BCCA-CB5F-4D54-9D2F-95666832E949}" srcOrd="0" destOrd="0" presId="urn:microsoft.com/office/officeart/2005/8/layout/chevron2"/>
    <dgm:cxn modelId="{7D39F899-52B0-47EE-9358-60ED1A2313DF}" type="presParOf" srcId="{0A75B968-040D-4B52-9D8F-4DFEDBAFCD3A}" destId="{B155E7AE-50AB-4041-AF7C-6B7FFA530EAD}" srcOrd="1" destOrd="0" presId="urn:microsoft.com/office/officeart/2005/8/layout/chevron2"/>
    <dgm:cxn modelId="{4097FC7C-7FD9-420C-B0D7-EC799A9A9A2E}" type="presParOf" srcId="{1D6D7152-440D-471B-A235-1270398720EF}" destId="{2E61A49B-B9A1-4D24-8B96-54948F6F2680}" srcOrd="1" destOrd="0" presId="urn:microsoft.com/office/officeart/2005/8/layout/chevron2"/>
    <dgm:cxn modelId="{2A9425F2-C4FE-4D6E-A0E6-432DEB70BC1E}" type="presParOf" srcId="{1D6D7152-440D-471B-A235-1270398720EF}" destId="{FC8E28DB-A92C-4C15-B1A0-5108FB8B536C}" srcOrd="2" destOrd="0" presId="urn:microsoft.com/office/officeart/2005/8/layout/chevron2"/>
    <dgm:cxn modelId="{8CED7041-E317-441B-8B6B-995EA3094353}" type="presParOf" srcId="{FC8E28DB-A92C-4C15-B1A0-5108FB8B536C}" destId="{642B14F0-60EB-40AE-BB47-A3E5C9955A30}" srcOrd="0" destOrd="0" presId="urn:microsoft.com/office/officeart/2005/8/layout/chevron2"/>
    <dgm:cxn modelId="{9DD419C8-B6A3-47EC-AAC8-95A3BAF6D6C6}" type="presParOf" srcId="{FC8E28DB-A92C-4C15-B1A0-5108FB8B536C}" destId="{0FA6EF9B-C3C7-4E8C-83BB-51DA01A4109D}" srcOrd="1" destOrd="0" presId="urn:microsoft.com/office/officeart/2005/8/layout/chevron2"/>
    <dgm:cxn modelId="{FB3D7E2A-D09C-4779-96BA-524375E50D56}" type="presParOf" srcId="{1D6D7152-440D-471B-A235-1270398720EF}" destId="{6D07FA6A-EEFC-43DC-9036-8E9253B9C763}" srcOrd="3" destOrd="0" presId="urn:microsoft.com/office/officeart/2005/8/layout/chevron2"/>
    <dgm:cxn modelId="{CD41BE6C-E6ED-4261-A670-6A163D18AFA7}" type="presParOf" srcId="{1D6D7152-440D-471B-A235-1270398720EF}" destId="{4F7CAF44-BFF5-4DEA-B425-66D6FDD6A440}" srcOrd="4" destOrd="0" presId="urn:microsoft.com/office/officeart/2005/8/layout/chevron2"/>
    <dgm:cxn modelId="{63ED4D88-4C83-4527-B13C-A757EED7DAB4}" type="presParOf" srcId="{4F7CAF44-BFF5-4DEA-B425-66D6FDD6A440}" destId="{FC41A7F8-134E-46F8-9CE0-025EDD9E40FE}" srcOrd="0" destOrd="0" presId="urn:microsoft.com/office/officeart/2005/8/layout/chevron2"/>
    <dgm:cxn modelId="{FE210717-38B8-4DF2-B20D-B099671D3367}" type="presParOf" srcId="{4F7CAF44-BFF5-4DEA-B425-66D6FDD6A440}" destId="{6BF0A032-CD29-4F71-AF13-931FBECB5A1E}" srcOrd="1" destOrd="0" presId="urn:microsoft.com/office/officeart/2005/8/layout/chevron2"/>
    <dgm:cxn modelId="{86C008CD-F18C-42CD-BF89-D4AB6C76BEEC}" type="presParOf" srcId="{1D6D7152-440D-471B-A235-1270398720EF}" destId="{70282C0B-4BE0-4D39-9AB5-9C213D4C0692}" srcOrd="5" destOrd="0" presId="urn:microsoft.com/office/officeart/2005/8/layout/chevron2"/>
    <dgm:cxn modelId="{59795EA4-B719-48CD-B612-8EA23D528D1A}" type="presParOf" srcId="{1D6D7152-440D-471B-A235-1270398720EF}" destId="{3EDBA6B9-EA30-4B37-A11E-076FD9665708}" srcOrd="6" destOrd="0" presId="urn:microsoft.com/office/officeart/2005/8/layout/chevron2"/>
    <dgm:cxn modelId="{49D27CBE-4B57-4CD2-9999-657BDEA939DC}" type="presParOf" srcId="{3EDBA6B9-EA30-4B37-A11E-076FD9665708}" destId="{C8C70434-27F0-427E-B7BE-7D8D9A2C8A36}" srcOrd="0" destOrd="0" presId="urn:microsoft.com/office/officeart/2005/8/layout/chevron2"/>
    <dgm:cxn modelId="{976EF4C8-8202-4852-995A-B5FA6F6365BF}" type="presParOf" srcId="{3EDBA6B9-EA30-4B37-A11E-076FD9665708}" destId="{8BD0C94A-AF5A-4357-8A46-830337F3E517}" srcOrd="1" destOrd="0" presId="urn:microsoft.com/office/officeart/2005/8/layout/chevron2"/>
    <dgm:cxn modelId="{10C952E5-E2B9-4586-ACA4-DD6AA09A45BA}" type="presParOf" srcId="{1D6D7152-440D-471B-A235-1270398720EF}" destId="{38A3B66E-DF50-4D35-B92A-50139385BBBB}" srcOrd="7" destOrd="0" presId="urn:microsoft.com/office/officeart/2005/8/layout/chevron2"/>
    <dgm:cxn modelId="{144B5B6D-BC68-4185-B65F-A4A0F7A8CC06}" type="presParOf" srcId="{1D6D7152-440D-471B-A235-1270398720EF}" destId="{FBF26C60-9A91-4ADA-9B1A-37F3A5A2C0DE}" srcOrd="8" destOrd="0" presId="urn:microsoft.com/office/officeart/2005/8/layout/chevron2"/>
    <dgm:cxn modelId="{8CC0FCE2-4D3D-4B24-B0B5-15C45FF86AC0}" type="presParOf" srcId="{FBF26C60-9A91-4ADA-9B1A-37F3A5A2C0DE}" destId="{4EFB8735-D6CD-4631-A06A-68DDECF03715}" srcOrd="0" destOrd="0" presId="urn:microsoft.com/office/officeart/2005/8/layout/chevron2"/>
    <dgm:cxn modelId="{9CD63268-60C1-48B3-B637-7BB43AD60374}" type="presParOf" srcId="{FBF26C60-9A91-4ADA-9B1A-37F3A5A2C0DE}" destId="{DB5AE25D-1F3C-407D-8B33-72E5FC33658E}" srcOrd="1" destOrd="0" presId="urn:microsoft.com/office/officeart/2005/8/layout/chevron2"/>
    <dgm:cxn modelId="{21B9E79F-9BD2-4045-81BA-92B196624247}" type="presParOf" srcId="{1D6D7152-440D-471B-A235-1270398720EF}" destId="{34616E95-7D10-4857-B4AC-933A7FE438E4}" srcOrd="9" destOrd="0" presId="urn:microsoft.com/office/officeart/2005/8/layout/chevron2"/>
    <dgm:cxn modelId="{7DB32C61-6935-4B2A-B95C-D4F68455443D}" type="presParOf" srcId="{1D6D7152-440D-471B-A235-1270398720EF}" destId="{8A80A589-A700-42C7-B2E8-6D972263AED2}" srcOrd="10" destOrd="0" presId="urn:microsoft.com/office/officeart/2005/8/layout/chevron2"/>
    <dgm:cxn modelId="{BA19B224-4C00-47B9-8260-9049673F35F8}" type="presParOf" srcId="{8A80A589-A700-42C7-B2E8-6D972263AED2}" destId="{F49C9E87-A59E-414C-9959-EED3B16FE3A0}" srcOrd="0" destOrd="0" presId="urn:microsoft.com/office/officeart/2005/8/layout/chevron2"/>
    <dgm:cxn modelId="{6320A2A0-CD8A-4769-AEB5-8DEFD5C8C514}" type="presParOf" srcId="{8A80A589-A700-42C7-B2E8-6D972263AED2}" destId="{513B6083-867F-4EA1-A13F-87D0FEC54690}" srcOrd="1" destOrd="0" presId="urn:microsoft.com/office/officeart/2005/8/layout/chevron2"/>
    <dgm:cxn modelId="{0CF5E8EB-9D05-4CF4-8881-E3CD0FF491C0}" type="presParOf" srcId="{1D6D7152-440D-471B-A235-1270398720EF}" destId="{A9A33966-D961-4E59-A294-59EB7C06E946}" srcOrd="11" destOrd="0" presId="urn:microsoft.com/office/officeart/2005/8/layout/chevron2"/>
    <dgm:cxn modelId="{9AB1690B-1FF5-4580-9934-85E5FA2C9906}" type="presParOf" srcId="{1D6D7152-440D-471B-A235-1270398720EF}" destId="{1EE177E2-7B5F-49FE-81F6-B3F5794F5319}" srcOrd="12" destOrd="0" presId="urn:microsoft.com/office/officeart/2005/8/layout/chevron2"/>
    <dgm:cxn modelId="{49BD7B9E-2FE8-4912-86DD-A266C788C1F8}" type="presParOf" srcId="{1EE177E2-7B5F-49FE-81F6-B3F5794F5319}" destId="{6AFB7B90-B41B-4B03-A295-E5A0FA625CD1}" srcOrd="0" destOrd="0" presId="urn:microsoft.com/office/officeart/2005/8/layout/chevron2"/>
    <dgm:cxn modelId="{56D91683-B10E-450C-9241-32D83D0103CB}" type="presParOf" srcId="{1EE177E2-7B5F-49FE-81F6-B3F5794F5319}" destId="{CED6EDCF-E445-44FC-9F16-37D3414D0A08}" srcOrd="1" destOrd="0" presId="urn:microsoft.com/office/officeart/2005/8/layout/chevron2"/>
    <dgm:cxn modelId="{F53068C3-8701-44A7-9C3A-99D6CB4EEED3}" type="presParOf" srcId="{1D6D7152-440D-471B-A235-1270398720EF}" destId="{9D050D7A-7461-41E9-ADCE-808D9F2019C3}" srcOrd="13" destOrd="0" presId="urn:microsoft.com/office/officeart/2005/8/layout/chevron2"/>
    <dgm:cxn modelId="{3CEEB6DE-6DF8-4543-B9F9-7F1E9026B0EC}" type="presParOf" srcId="{1D6D7152-440D-471B-A235-1270398720EF}" destId="{5CC1A8CA-F3EC-4327-942C-16BA4FA8C709}" srcOrd="14" destOrd="0" presId="urn:microsoft.com/office/officeart/2005/8/layout/chevron2"/>
    <dgm:cxn modelId="{E1BE9252-7D2C-44DE-80F0-3C5E9E78001E}" type="presParOf" srcId="{5CC1A8CA-F3EC-4327-942C-16BA4FA8C709}" destId="{DDEE6506-D048-4570-B188-9EB7171A19DD}" srcOrd="0" destOrd="0" presId="urn:microsoft.com/office/officeart/2005/8/layout/chevron2"/>
    <dgm:cxn modelId="{FD2E72CC-334D-4F21-B83D-DBA20BFB76B3}" type="presParOf" srcId="{5CC1A8CA-F3EC-4327-942C-16BA4FA8C709}" destId="{879397D8-AE4B-48B1-B676-3F8F4344B9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C31F9C-8DB8-4EDA-92AC-BC40CD0726F4}" type="doc">
      <dgm:prSet loTypeId="urn:microsoft.com/office/officeart/2005/8/layout/hList9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06B22C86-D7A0-40C0-8802-6CD72072ED80}">
      <dgm:prSet phldrT="[Текст]" custT="1"/>
      <dgm:spPr/>
      <dgm:t>
        <a:bodyPr/>
        <a:lstStyle/>
        <a:p>
          <a:r>
            <a:rPr lang="uk-UA" sz="1400" b="0" i="0" u="none" dirty="0" smtClean="0"/>
            <a:t>повне ім'я об'єкта, </a:t>
          </a:r>
          <a:endParaRPr lang="uk-UA" sz="1400" dirty="0"/>
        </a:p>
      </dgm:t>
    </dgm:pt>
    <dgm:pt modelId="{30CF18F7-F1D9-4E5F-9CEA-33AF2C521D4E}" type="parTrans" cxnId="{CCA7DBF5-7284-4FDB-A806-B4DA70C41F6D}">
      <dgm:prSet/>
      <dgm:spPr/>
      <dgm:t>
        <a:bodyPr/>
        <a:lstStyle/>
        <a:p>
          <a:endParaRPr lang="uk-UA" sz="2400"/>
        </a:p>
      </dgm:t>
    </dgm:pt>
    <dgm:pt modelId="{7F50E0BD-DF4B-44B0-8B11-DE7386B7BA42}" type="sibTrans" cxnId="{CCA7DBF5-7284-4FDB-A806-B4DA70C41F6D}">
      <dgm:prSet/>
      <dgm:spPr/>
      <dgm:t>
        <a:bodyPr/>
        <a:lstStyle/>
        <a:p>
          <a:endParaRPr lang="uk-UA" sz="2400"/>
        </a:p>
      </dgm:t>
    </dgm:pt>
    <dgm:pt modelId="{C33A7F6B-C43C-4AE5-A6BC-CD17EE1BF825}">
      <dgm:prSet phldrT="[Текст]" custT="1"/>
      <dgm:spPr/>
      <dgm:t>
        <a:bodyPr/>
        <a:lstStyle/>
        <a:p>
          <a:r>
            <a:rPr lang="uk-UA" sz="1400" b="0" i="0" u="none" dirty="0" smtClean="0"/>
            <a:t>бібліотека, </a:t>
          </a:r>
          <a:endParaRPr lang="uk-UA" sz="1400" dirty="0"/>
        </a:p>
      </dgm:t>
    </dgm:pt>
    <dgm:pt modelId="{C796148D-6A9A-49A5-BFBB-224443AA4BE9}" type="parTrans" cxnId="{C0E582AD-BE8A-481D-B0B0-67FB929937D3}">
      <dgm:prSet/>
      <dgm:spPr/>
      <dgm:t>
        <a:bodyPr/>
        <a:lstStyle/>
        <a:p>
          <a:endParaRPr lang="uk-UA" sz="2400"/>
        </a:p>
      </dgm:t>
    </dgm:pt>
    <dgm:pt modelId="{D499BFA8-F836-4007-AD83-EF973F0B191D}" type="sibTrans" cxnId="{C0E582AD-BE8A-481D-B0B0-67FB929937D3}">
      <dgm:prSet/>
      <dgm:spPr/>
      <dgm:t>
        <a:bodyPr/>
        <a:lstStyle/>
        <a:p>
          <a:endParaRPr lang="uk-UA" sz="2400"/>
        </a:p>
      </dgm:t>
    </dgm:pt>
    <dgm:pt modelId="{89B3EDF3-79AC-4C5D-B63C-C9035C7625F1}">
      <dgm:prSet phldrT="[Текст]" custT="1"/>
      <dgm:spPr/>
      <dgm:t>
        <a:bodyPr/>
        <a:lstStyle/>
        <a:p>
          <a:r>
            <a:rPr lang="uk-UA" sz="1400" b="0" i="0" u="none" dirty="0" smtClean="0"/>
            <a:t>вкладена папка</a:t>
          </a:r>
          <a:endParaRPr lang="uk-UA" sz="1400" dirty="0"/>
        </a:p>
      </dgm:t>
    </dgm:pt>
    <dgm:pt modelId="{00B079B6-AE98-498E-81CE-80466134D1D0}" type="parTrans" cxnId="{5D42AF86-2D83-4AEE-BEF4-975AA0542B08}">
      <dgm:prSet/>
      <dgm:spPr/>
      <dgm:t>
        <a:bodyPr/>
        <a:lstStyle/>
        <a:p>
          <a:endParaRPr lang="uk-UA" sz="2400"/>
        </a:p>
      </dgm:t>
    </dgm:pt>
    <dgm:pt modelId="{DDA95110-AD66-46E8-B4D0-62BD5F2708F3}" type="sibTrans" cxnId="{5D42AF86-2D83-4AEE-BEF4-975AA0542B08}">
      <dgm:prSet/>
      <dgm:spPr/>
      <dgm:t>
        <a:bodyPr/>
        <a:lstStyle/>
        <a:p>
          <a:endParaRPr lang="uk-UA" sz="2400"/>
        </a:p>
      </dgm:t>
    </dgm:pt>
    <dgm:pt modelId="{3C5EE0DE-C996-402C-8D5C-F80032FBDCF4}">
      <dgm:prSet phldrT="[Текст]" custT="1"/>
      <dgm:spPr/>
      <dgm:t>
        <a:bodyPr/>
        <a:lstStyle/>
        <a:p>
          <a:r>
            <a:rPr lang="uk-UA" sz="1400" b="0" i="0" u="none" dirty="0" smtClean="0"/>
            <a:t>шлях до об'єкта файлової системи, </a:t>
          </a:r>
          <a:endParaRPr lang="uk-UA" sz="1400" dirty="0"/>
        </a:p>
      </dgm:t>
    </dgm:pt>
    <dgm:pt modelId="{EA54DA53-455F-49AB-B33F-9E2FE371B91A}" type="parTrans" cxnId="{7769133E-3BE5-4E55-96DE-09F4D7D3C821}">
      <dgm:prSet/>
      <dgm:spPr/>
      <dgm:t>
        <a:bodyPr/>
        <a:lstStyle/>
        <a:p>
          <a:endParaRPr lang="uk-UA" sz="2400"/>
        </a:p>
      </dgm:t>
    </dgm:pt>
    <dgm:pt modelId="{0BF732B5-9FBD-4E99-9113-8BE18E819F61}" type="sibTrans" cxnId="{7769133E-3BE5-4E55-96DE-09F4D7D3C821}">
      <dgm:prSet/>
      <dgm:spPr/>
      <dgm:t>
        <a:bodyPr/>
        <a:lstStyle/>
        <a:p>
          <a:endParaRPr lang="uk-UA" sz="2400"/>
        </a:p>
      </dgm:t>
    </dgm:pt>
    <dgm:pt modelId="{C7B5FC82-729A-4FB3-B176-BC44657F05E3}">
      <dgm:prSet phldrT="[Текст]" custT="1"/>
      <dgm:spPr/>
      <dgm:t>
        <a:bodyPr/>
        <a:lstStyle/>
        <a:p>
          <a:r>
            <a:rPr lang="uk-UA" sz="4800" dirty="0" smtClean="0"/>
            <a:t>5</a:t>
          </a:r>
          <a:endParaRPr lang="uk-UA" sz="4800" dirty="0"/>
        </a:p>
      </dgm:t>
    </dgm:pt>
    <dgm:pt modelId="{50CB9FA8-30F5-4091-B66A-CA7ACA43AB57}" type="parTrans" cxnId="{531F4666-5763-476A-9DF1-F324E1E2A7A3}">
      <dgm:prSet/>
      <dgm:spPr/>
      <dgm:t>
        <a:bodyPr/>
        <a:lstStyle/>
        <a:p>
          <a:endParaRPr lang="uk-UA" sz="2400"/>
        </a:p>
      </dgm:t>
    </dgm:pt>
    <dgm:pt modelId="{6F87C427-F11B-4C31-94DB-E30C91F6A6E4}" type="sibTrans" cxnId="{531F4666-5763-476A-9DF1-F324E1E2A7A3}">
      <dgm:prSet/>
      <dgm:spPr/>
      <dgm:t>
        <a:bodyPr/>
        <a:lstStyle/>
        <a:p>
          <a:endParaRPr lang="uk-UA" sz="2400"/>
        </a:p>
      </dgm:t>
    </dgm:pt>
    <dgm:pt modelId="{576A253F-486B-4502-9476-4FBE7C77A751}">
      <dgm:prSet phldrT="[Текст]" custT="1"/>
      <dgm:spPr/>
      <dgm:t>
        <a:bodyPr/>
        <a:lstStyle/>
        <a:p>
          <a:r>
            <a:rPr lang="uk-UA" sz="4800" dirty="0" smtClean="0"/>
            <a:t>6</a:t>
          </a:r>
          <a:endParaRPr lang="uk-UA" sz="4800" dirty="0"/>
        </a:p>
      </dgm:t>
    </dgm:pt>
    <dgm:pt modelId="{C738449B-61C9-4A19-9631-4BF22EE31266}" type="parTrans" cxnId="{67F85E6A-4DE0-4F90-BAC0-EDA89D76687E}">
      <dgm:prSet/>
      <dgm:spPr/>
      <dgm:t>
        <a:bodyPr/>
        <a:lstStyle/>
        <a:p>
          <a:endParaRPr lang="uk-UA" sz="2400"/>
        </a:p>
      </dgm:t>
    </dgm:pt>
    <dgm:pt modelId="{066B17A9-6D5E-49F5-8E8F-6395AA6B73AC}" type="sibTrans" cxnId="{67F85E6A-4DE0-4F90-BAC0-EDA89D76687E}">
      <dgm:prSet/>
      <dgm:spPr/>
      <dgm:t>
        <a:bodyPr/>
        <a:lstStyle/>
        <a:p>
          <a:endParaRPr lang="uk-UA" sz="2400"/>
        </a:p>
      </dgm:t>
    </dgm:pt>
    <dgm:pt modelId="{3E06984F-11DC-4500-BC83-C4667BB214D4}">
      <dgm:prSet phldrT="[Текст]" custT="1"/>
      <dgm:spPr/>
      <dgm:t>
        <a:bodyPr/>
        <a:lstStyle/>
        <a:p>
          <a:r>
            <a:rPr lang="uk-UA" sz="4800" dirty="0" smtClean="0"/>
            <a:t>7</a:t>
          </a:r>
          <a:endParaRPr lang="uk-UA" sz="4800" dirty="0"/>
        </a:p>
      </dgm:t>
    </dgm:pt>
    <dgm:pt modelId="{8EB5DB9D-8795-44C7-9A5F-3B069798C784}" type="parTrans" cxnId="{7A10837D-250C-4AC3-97D9-E6EA797890DC}">
      <dgm:prSet/>
      <dgm:spPr/>
      <dgm:t>
        <a:bodyPr/>
        <a:lstStyle/>
        <a:p>
          <a:endParaRPr lang="uk-UA" sz="2400"/>
        </a:p>
      </dgm:t>
    </dgm:pt>
    <dgm:pt modelId="{95EE44DA-E4BD-47D9-8124-AA55DDB7B8A0}" type="sibTrans" cxnId="{7A10837D-250C-4AC3-97D9-E6EA797890DC}">
      <dgm:prSet/>
      <dgm:spPr/>
      <dgm:t>
        <a:bodyPr/>
        <a:lstStyle/>
        <a:p>
          <a:endParaRPr lang="uk-UA" sz="2400"/>
        </a:p>
      </dgm:t>
    </dgm:pt>
    <dgm:pt modelId="{71C1C5B1-DBBD-4D45-BD02-AC7BC3027B41}">
      <dgm:prSet phldrT="[Текст]" custT="1"/>
      <dgm:spPr/>
      <dgm:t>
        <a:bodyPr/>
        <a:lstStyle/>
        <a:p>
          <a:r>
            <a:rPr lang="uk-UA" sz="4800" dirty="0" smtClean="0"/>
            <a:t>8</a:t>
          </a:r>
          <a:endParaRPr lang="uk-UA" sz="4800" dirty="0"/>
        </a:p>
      </dgm:t>
    </dgm:pt>
    <dgm:pt modelId="{0F56A40A-770C-4AD6-86FF-58BEFDBF195F}" type="parTrans" cxnId="{BB13C3B8-F12F-47D2-8C20-A73DC7AFA1CD}">
      <dgm:prSet/>
      <dgm:spPr/>
      <dgm:t>
        <a:bodyPr/>
        <a:lstStyle/>
        <a:p>
          <a:endParaRPr lang="uk-UA" sz="2400"/>
        </a:p>
      </dgm:t>
    </dgm:pt>
    <dgm:pt modelId="{4B235356-2095-4324-A3E7-B0D5B77B64A2}" type="sibTrans" cxnId="{BB13C3B8-F12F-47D2-8C20-A73DC7AFA1CD}">
      <dgm:prSet/>
      <dgm:spPr/>
      <dgm:t>
        <a:bodyPr/>
        <a:lstStyle/>
        <a:p>
          <a:endParaRPr lang="uk-UA" sz="2400"/>
        </a:p>
      </dgm:t>
    </dgm:pt>
    <dgm:pt modelId="{EE2CA34E-0294-4ED6-9866-1141086F2644}" type="pres">
      <dgm:prSet presAssocID="{8AC31F9C-8DB8-4EDA-92AC-BC40CD0726F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AB44197D-1DB8-48A2-A1F9-017A81A7B07C}" type="pres">
      <dgm:prSet presAssocID="{C7B5FC82-729A-4FB3-B176-BC44657F05E3}" presName="posSpace" presStyleCnt="0"/>
      <dgm:spPr/>
    </dgm:pt>
    <dgm:pt modelId="{FC866C8C-3CCC-40FF-8B91-F917CC9D58D5}" type="pres">
      <dgm:prSet presAssocID="{C7B5FC82-729A-4FB3-B176-BC44657F05E3}" presName="vertFlow" presStyleCnt="0"/>
      <dgm:spPr/>
    </dgm:pt>
    <dgm:pt modelId="{33EAB5BA-A905-4B7B-AB05-4843C2A0004A}" type="pres">
      <dgm:prSet presAssocID="{C7B5FC82-729A-4FB3-B176-BC44657F05E3}" presName="topSpace" presStyleCnt="0"/>
      <dgm:spPr/>
    </dgm:pt>
    <dgm:pt modelId="{F7E005D4-BE82-492D-A400-F2D95EDFADEE}" type="pres">
      <dgm:prSet presAssocID="{C7B5FC82-729A-4FB3-B176-BC44657F05E3}" presName="firstComp" presStyleCnt="0"/>
      <dgm:spPr/>
    </dgm:pt>
    <dgm:pt modelId="{EAAA38C5-FC42-413E-A304-9036C86EC2B6}" type="pres">
      <dgm:prSet presAssocID="{C7B5FC82-729A-4FB3-B176-BC44657F05E3}" presName="firstChild" presStyleLbl="bgAccFollowNode1" presStyleIdx="0" presStyleCnt="4"/>
      <dgm:spPr/>
      <dgm:t>
        <a:bodyPr/>
        <a:lstStyle/>
        <a:p>
          <a:endParaRPr lang="uk-UA"/>
        </a:p>
      </dgm:t>
    </dgm:pt>
    <dgm:pt modelId="{30DDFCDF-909A-4070-A4CF-AB15333DCD3A}" type="pres">
      <dgm:prSet presAssocID="{C7B5FC82-729A-4FB3-B176-BC44657F05E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C464EC-AB1E-4DED-A2CE-008D24643056}" type="pres">
      <dgm:prSet presAssocID="{C7B5FC82-729A-4FB3-B176-BC44657F05E3}" presName="negSpace" presStyleCnt="0"/>
      <dgm:spPr/>
    </dgm:pt>
    <dgm:pt modelId="{E86CC182-8BAB-42EF-963B-BED5819903DD}" type="pres">
      <dgm:prSet presAssocID="{C7B5FC82-729A-4FB3-B176-BC44657F05E3}" presName="circle" presStyleLbl="node1" presStyleIdx="0" presStyleCnt="4"/>
      <dgm:spPr/>
      <dgm:t>
        <a:bodyPr/>
        <a:lstStyle/>
        <a:p>
          <a:endParaRPr lang="uk-UA"/>
        </a:p>
      </dgm:t>
    </dgm:pt>
    <dgm:pt modelId="{21400F8E-1EE4-4D6F-BF56-F1B1DF1EAC15}" type="pres">
      <dgm:prSet presAssocID="{6F87C427-F11B-4C31-94DB-E30C91F6A6E4}" presName="transSpace" presStyleCnt="0"/>
      <dgm:spPr/>
    </dgm:pt>
    <dgm:pt modelId="{FF7733CD-00E5-44CC-991C-B0D044ADA55B}" type="pres">
      <dgm:prSet presAssocID="{576A253F-486B-4502-9476-4FBE7C77A751}" presName="posSpace" presStyleCnt="0"/>
      <dgm:spPr/>
    </dgm:pt>
    <dgm:pt modelId="{3FD13A8C-6AE8-4ACC-8C4B-AB2C85253C82}" type="pres">
      <dgm:prSet presAssocID="{576A253F-486B-4502-9476-4FBE7C77A751}" presName="vertFlow" presStyleCnt="0"/>
      <dgm:spPr/>
    </dgm:pt>
    <dgm:pt modelId="{896A0792-2A8D-45FD-A03E-785FC4BBCD09}" type="pres">
      <dgm:prSet presAssocID="{576A253F-486B-4502-9476-4FBE7C77A751}" presName="topSpace" presStyleCnt="0"/>
      <dgm:spPr/>
    </dgm:pt>
    <dgm:pt modelId="{0A21C591-73ED-4356-B3DB-72F554E97D8A}" type="pres">
      <dgm:prSet presAssocID="{576A253F-486B-4502-9476-4FBE7C77A751}" presName="firstComp" presStyleCnt="0"/>
      <dgm:spPr/>
    </dgm:pt>
    <dgm:pt modelId="{1B1C962B-A83E-4D28-8709-31FA2A37545F}" type="pres">
      <dgm:prSet presAssocID="{576A253F-486B-4502-9476-4FBE7C77A751}" presName="firstChild" presStyleLbl="bgAccFollowNode1" presStyleIdx="1" presStyleCnt="4"/>
      <dgm:spPr/>
      <dgm:t>
        <a:bodyPr/>
        <a:lstStyle/>
        <a:p>
          <a:endParaRPr lang="uk-UA"/>
        </a:p>
      </dgm:t>
    </dgm:pt>
    <dgm:pt modelId="{81D1DA44-5D14-4E41-A929-EE91654D501F}" type="pres">
      <dgm:prSet presAssocID="{576A253F-486B-4502-9476-4FBE7C77A751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59375B-3905-4607-AC04-FB972CCAFD10}" type="pres">
      <dgm:prSet presAssocID="{576A253F-486B-4502-9476-4FBE7C77A751}" presName="negSpace" presStyleCnt="0"/>
      <dgm:spPr/>
    </dgm:pt>
    <dgm:pt modelId="{54088AD3-E882-4F57-B9C9-D5D6FECED005}" type="pres">
      <dgm:prSet presAssocID="{576A253F-486B-4502-9476-4FBE7C77A751}" presName="circle" presStyleLbl="node1" presStyleIdx="1" presStyleCnt="4"/>
      <dgm:spPr/>
      <dgm:t>
        <a:bodyPr/>
        <a:lstStyle/>
        <a:p>
          <a:endParaRPr lang="uk-UA"/>
        </a:p>
      </dgm:t>
    </dgm:pt>
    <dgm:pt modelId="{A51FBFF4-A5C3-4D9A-900D-04A653E96592}" type="pres">
      <dgm:prSet presAssocID="{066B17A9-6D5E-49F5-8E8F-6395AA6B73AC}" presName="transSpace" presStyleCnt="0"/>
      <dgm:spPr/>
    </dgm:pt>
    <dgm:pt modelId="{9189336F-737F-4994-A069-440441B871AB}" type="pres">
      <dgm:prSet presAssocID="{3E06984F-11DC-4500-BC83-C4667BB214D4}" presName="posSpace" presStyleCnt="0"/>
      <dgm:spPr/>
    </dgm:pt>
    <dgm:pt modelId="{F6A16421-CA1A-40CD-AC57-3F7C8A97216F}" type="pres">
      <dgm:prSet presAssocID="{3E06984F-11DC-4500-BC83-C4667BB214D4}" presName="vertFlow" presStyleCnt="0"/>
      <dgm:spPr/>
    </dgm:pt>
    <dgm:pt modelId="{2BCE6713-B729-4596-83A8-1BE6A7BA1714}" type="pres">
      <dgm:prSet presAssocID="{3E06984F-11DC-4500-BC83-C4667BB214D4}" presName="topSpace" presStyleCnt="0"/>
      <dgm:spPr/>
    </dgm:pt>
    <dgm:pt modelId="{89E4B81F-471D-446A-885B-ECAF21633B11}" type="pres">
      <dgm:prSet presAssocID="{3E06984F-11DC-4500-BC83-C4667BB214D4}" presName="firstComp" presStyleCnt="0"/>
      <dgm:spPr/>
    </dgm:pt>
    <dgm:pt modelId="{25C7888E-CDB8-4736-880B-756889EDB6BC}" type="pres">
      <dgm:prSet presAssocID="{3E06984F-11DC-4500-BC83-C4667BB214D4}" presName="firstChild" presStyleLbl="bgAccFollowNode1" presStyleIdx="2" presStyleCnt="4"/>
      <dgm:spPr/>
      <dgm:t>
        <a:bodyPr/>
        <a:lstStyle/>
        <a:p>
          <a:endParaRPr lang="uk-UA"/>
        </a:p>
      </dgm:t>
    </dgm:pt>
    <dgm:pt modelId="{EB6A6A91-F5C8-4988-B52B-CCC665F4DB80}" type="pres">
      <dgm:prSet presAssocID="{3E06984F-11DC-4500-BC83-C4667BB214D4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0FBB3B-B709-4BB9-AA28-0F0C13E3192A}" type="pres">
      <dgm:prSet presAssocID="{3E06984F-11DC-4500-BC83-C4667BB214D4}" presName="negSpace" presStyleCnt="0"/>
      <dgm:spPr/>
    </dgm:pt>
    <dgm:pt modelId="{49FB699D-C3ED-482F-B65C-843CE28E3296}" type="pres">
      <dgm:prSet presAssocID="{3E06984F-11DC-4500-BC83-C4667BB214D4}" presName="circle" presStyleLbl="node1" presStyleIdx="2" presStyleCnt="4"/>
      <dgm:spPr/>
      <dgm:t>
        <a:bodyPr/>
        <a:lstStyle/>
        <a:p>
          <a:endParaRPr lang="uk-UA"/>
        </a:p>
      </dgm:t>
    </dgm:pt>
    <dgm:pt modelId="{7BEEE731-5525-4057-B9E3-61A54ACF0147}" type="pres">
      <dgm:prSet presAssocID="{95EE44DA-E4BD-47D9-8124-AA55DDB7B8A0}" presName="transSpace" presStyleCnt="0"/>
      <dgm:spPr/>
    </dgm:pt>
    <dgm:pt modelId="{6FFB4D6B-4403-498E-87A0-A916F17B77A6}" type="pres">
      <dgm:prSet presAssocID="{71C1C5B1-DBBD-4D45-BD02-AC7BC3027B41}" presName="posSpace" presStyleCnt="0"/>
      <dgm:spPr/>
    </dgm:pt>
    <dgm:pt modelId="{483DE30E-29AA-4FF9-BDC2-F85A5202FF58}" type="pres">
      <dgm:prSet presAssocID="{71C1C5B1-DBBD-4D45-BD02-AC7BC3027B41}" presName="vertFlow" presStyleCnt="0"/>
      <dgm:spPr/>
    </dgm:pt>
    <dgm:pt modelId="{2127A592-C4C7-4F0B-8E6F-BE1BDFC4F409}" type="pres">
      <dgm:prSet presAssocID="{71C1C5B1-DBBD-4D45-BD02-AC7BC3027B41}" presName="topSpace" presStyleCnt="0"/>
      <dgm:spPr/>
    </dgm:pt>
    <dgm:pt modelId="{6C1D0F59-E92A-4EA6-AF89-0183617EB9F2}" type="pres">
      <dgm:prSet presAssocID="{71C1C5B1-DBBD-4D45-BD02-AC7BC3027B41}" presName="firstComp" presStyleCnt="0"/>
      <dgm:spPr/>
    </dgm:pt>
    <dgm:pt modelId="{91C1162F-2401-47DD-8A8D-1978D511BD1E}" type="pres">
      <dgm:prSet presAssocID="{71C1C5B1-DBBD-4D45-BD02-AC7BC3027B41}" presName="firstChild" presStyleLbl="bgAccFollowNode1" presStyleIdx="3" presStyleCnt="4"/>
      <dgm:spPr/>
      <dgm:t>
        <a:bodyPr/>
        <a:lstStyle/>
        <a:p>
          <a:endParaRPr lang="uk-UA"/>
        </a:p>
      </dgm:t>
    </dgm:pt>
    <dgm:pt modelId="{02207464-059A-42A7-9B99-AFB0E37D4303}" type="pres">
      <dgm:prSet presAssocID="{71C1C5B1-DBBD-4D45-BD02-AC7BC3027B41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4450BE-A481-4F2C-B42A-4862B9228F10}" type="pres">
      <dgm:prSet presAssocID="{71C1C5B1-DBBD-4D45-BD02-AC7BC3027B41}" presName="negSpace" presStyleCnt="0"/>
      <dgm:spPr/>
    </dgm:pt>
    <dgm:pt modelId="{3C62074D-877D-45F6-B7E2-D0DC0E20E9AB}" type="pres">
      <dgm:prSet presAssocID="{71C1C5B1-DBBD-4D45-BD02-AC7BC3027B41}" presName="circle" presStyleLbl="node1" presStyleIdx="3" presStyleCnt="4"/>
      <dgm:spPr/>
      <dgm:t>
        <a:bodyPr/>
        <a:lstStyle/>
        <a:p>
          <a:endParaRPr lang="uk-UA"/>
        </a:p>
      </dgm:t>
    </dgm:pt>
  </dgm:ptLst>
  <dgm:cxnLst>
    <dgm:cxn modelId="{AD78C5EF-3AE9-459E-9DE1-F229AE64940D}" type="presOf" srcId="{576A253F-486B-4502-9476-4FBE7C77A751}" destId="{54088AD3-E882-4F57-B9C9-D5D6FECED005}" srcOrd="0" destOrd="0" presId="urn:microsoft.com/office/officeart/2005/8/layout/hList9"/>
    <dgm:cxn modelId="{67F85E6A-4DE0-4F90-BAC0-EDA89D76687E}" srcId="{8AC31F9C-8DB8-4EDA-92AC-BC40CD0726F4}" destId="{576A253F-486B-4502-9476-4FBE7C77A751}" srcOrd="1" destOrd="0" parTransId="{C738449B-61C9-4A19-9631-4BF22EE31266}" sibTransId="{066B17A9-6D5E-49F5-8E8F-6395AA6B73AC}"/>
    <dgm:cxn modelId="{7F521101-9543-4564-BC0D-8B0BFC1F1D30}" type="presOf" srcId="{06B22C86-D7A0-40C0-8802-6CD72072ED80}" destId="{81D1DA44-5D14-4E41-A929-EE91654D501F}" srcOrd="1" destOrd="0" presId="urn:microsoft.com/office/officeart/2005/8/layout/hList9"/>
    <dgm:cxn modelId="{F45F4A3B-D3BB-4BD2-A4D6-09C7881E7A68}" type="presOf" srcId="{06B22C86-D7A0-40C0-8802-6CD72072ED80}" destId="{1B1C962B-A83E-4D28-8709-31FA2A37545F}" srcOrd="0" destOrd="0" presId="urn:microsoft.com/office/officeart/2005/8/layout/hList9"/>
    <dgm:cxn modelId="{98866134-2DFC-4ED4-BBE6-4A4F3CBB639B}" type="presOf" srcId="{71C1C5B1-DBBD-4D45-BD02-AC7BC3027B41}" destId="{3C62074D-877D-45F6-B7E2-D0DC0E20E9AB}" srcOrd="0" destOrd="0" presId="urn:microsoft.com/office/officeart/2005/8/layout/hList9"/>
    <dgm:cxn modelId="{D3AE369A-04AC-43B2-8E71-7DCA18989F78}" type="presOf" srcId="{89B3EDF3-79AC-4C5D-B63C-C9035C7625F1}" destId="{02207464-059A-42A7-9B99-AFB0E37D4303}" srcOrd="1" destOrd="0" presId="urn:microsoft.com/office/officeart/2005/8/layout/hList9"/>
    <dgm:cxn modelId="{CCA7DBF5-7284-4FDB-A806-B4DA70C41F6D}" srcId="{576A253F-486B-4502-9476-4FBE7C77A751}" destId="{06B22C86-D7A0-40C0-8802-6CD72072ED80}" srcOrd="0" destOrd="0" parTransId="{30CF18F7-F1D9-4E5F-9CEA-33AF2C521D4E}" sibTransId="{7F50E0BD-DF4B-44B0-8B11-DE7386B7BA42}"/>
    <dgm:cxn modelId="{531F4666-5763-476A-9DF1-F324E1E2A7A3}" srcId="{8AC31F9C-8DB8-4EDA-92AC-BC40CD0726F4}" destId="{C7B5FC82-729A-4FB3-B176-BC44657F05E3}" srcOrd="0" destOrd="0" parTransId="{50CB9FA8-30F5-4091-B66A-CA7ACA43AB57}" sibTransId="{6F87C427-F11B-4C31-94DB-E30C91F6A6E4}"/>
    <dgm:cxn modelId="{BB13C3B8-F12F-47D2-8C20-A73DC7AFA1CD}" srcId="{8AC31F9C-8DB8-4EDA-92AC-BC40CD0726F4}" destId="{71C1C5B1-DBBD-4D45-BD02-AC7BC3027B41}" srcOrd="3" destOrd="0" parTransId="{0F56A40A-770C-4AD6-86FF-58BEFDBF195F}" sibTransId="{4B235356-2095-4324-A3E7-B0D5B77B64A2}"/>
    <dgm:cxn modelId="{B632CB79-F188-4E64-962F-CC9310031324}" type="presOf" srcId="{3C5EE0DE-C996-402C-8D5C-F80032FBDCF4}" destId="{30DDFCDF-909A-4070-A4CF-AB15333DCD3A}" srcOrd="1" destOrd="0" presId="urn:microsoft.com/office/officeart/2005/8/layout/hList9"/>
    <dgm:cxn modelId="{7769133E-3BE5-4E55-96DE-09F4D7D3C821}" srcId="{C7B5FC82-729A-4FB3-B176-BC44657F05E3}" destId="{3C5EE0DE-C996-402C-8D5C-F80032FBDCF4}" srcOrd="0" destOrd="0" parTransId="{EA54DA53-455F-49AB-B33F-9E2FE371B91A}" sibTransId="{0BF732B5-9FBD-4E99-9113-8BE18E819F61}"/>
    <dgm:cxn modelId="{55667960-6F47-4981-B706-AF39E7D08F5C}" type="presOf" srcId="{3C5EE0DE-C996-402C-8D5C-F80032FBDCF4}" destId="{EAAA38C5-FC42-413E-A304-9036C86EC2B6}" srcOrd="0" destOrd="0" presId="urn:microsoft.com/office/officeart/2005/8/layout/hList9"/>
    <dgm:cxn modelId="{EB0E15B0-5C3F-4FB4-BDB2-3C5765707778}" type="presOf" srcId="{89B3EDF3-79AC-4C5D-B63C-C9035C7625F1}" destId="{91C1162F-2401-47DD-8A8D-1978D511BD1E}" srcOrd="0" destOrd="0" presId="urn:microsoft.com/office/officeart/2005/8/layout/hList9"/>
    <dgm:cxn modelId="{5D42AF86-2D83-4AEE-BEF4-975AA0542B08}" srcId="{71C1C5B1-DBBD-4D45-BD02-AC7BC3027B41}" destId="{89B3EDF3-79AC-4C5D-B63C-C9035C7625F1}" srcOrd="0" destOrd="0" parTransId="{00B079B6-AE98-498E-81CE-80466134D1D0}" sibTransId="{DDA95110-AD66-46E8-B4D0-62BD5F2708F3}"/>
    <dgm:cxn modelId="{CF84C92C-2C61-4554-9645-F0AA8CCFDE43}" type="presOf" srcId="{C33A7F6B-C43C-4AE5-A6BC-CD17EE1BF825}" destId="{25C7888E-CDB8-4736-880B-756889EDB6BC}" srcOrd="0" destOrd="0" presId="urn:microsoft.com/office/officeart/2005/8/layout/hList9"/>
    <dgm:cxn modelId="{7A10837D-250C-4AC3-97D9-E6EA797890DC}" srcId="{8AC31F9C-8DB8-4EDA-92AC-BC40CD0726F4}" destId="{3E06984F-11DC-4500-BC83-C4667BB214D4}" srcOrd="2" destOrd="0" parTransId="{8EB5DB9D-8795-44C7-9A5F-3B069798C784}" sibTransId="{95EE44DA-E4BD-47D9-8124-AA55DDB7B8A0}"/>
    <dgm:cxn modelId="{A233B547-07EC-45BA-B7A2-1AF87899B1B3}" type="presOf" srcId="{C33A7F6B-C43C-4AE5-A6BC-CD17EE1BF825}" destId="{EB6A6A91-F5C8-4988-B52B-CCC665F4DB80}" srcOrd="1" destOrd="0" presId="urn:microsoft.com/office/officeart/2005/8/layout/hList9"/>
    <dgm:cxn modelId="{B346FE24-436B-47C0-8566-4FB8EAC9AB0A}" type="presOf" srcId="{C7B5FC82-729A-4FB3-B176-BC44657F05E3}" destId="{E86CC182-8BAB-42EF-963B-BED5819903DD}" srcOrd="0" destOrd="0" presId="urn:microsoft.com/office/officeart/2005/8/layout/hList9"/>
    <dgm:cxn modelId="{2F8DB98F-9459-445F-8A59-D8720E5F9A47}" type="presOf" srcId="{8AC31F9C-8DB8-4EDA-92AC-BC40CD0726F4}" destId="{EE2CA34E-0294-4ED6-9866-1141086F2644}" srcOrd="0" destOrd="0" presId="urn:microsoft.com/office/officeart/2005/8/layout/hList9"/>
    <dgm:cxn modelId="{C0E582AD-BE8A-481D-B0B0-67FB929937D3}" srcId="{3E06984F-11DC-4500-BC83-C4667BB214D4}" destId="{C33A7F6B-C43C-4AE5-A6BC-CD17EE1BF825}" srcOrd="0" destOrd="0" parTransId="{C796148D-6A9A-49A5-BFBB-224443AA4BE9}" sibTransId="{D499BFA8-F836-4007-AD83-EF973F0B191D}"/>
    <dgm:cxn modelId="{65FA8855-44DE-4CA9-AB89-E1C07B122A56}" type="presOf" srcId="{3E06984F-11DC-4500-BC83-C4667BB214D4}" destId="{49FB699D-C3ED-482F-B65C-843CE28E3296}" srcOrd="0" destOrd="0" presId="urn:microsoft.com/office/officeart/2005/8/layout/hList9"/>
    <dgm:cxn modelId="{F7F009F3-F20A-4930-A664-9C82119536F1}" type="presParOf" srcId="{EE2CA34E-0294-4ED6-9866-1141086F2644}" destId="{AB44197D-1DB8-48A2-A1F9-017A81A7B07C}" srcOrd="0" destOrd="0" presId="urn:microsoft.com/office/officeart/2005/8/layout/hList9"/>
    <dgm:cxn modelId="{3A84BAB2-EFEE-411E-A918-75A5BD8A2706}" type="presParOf" srcId="{EE2CA34E-0294-4ED6-9866-1141086F2644}" destId="{FC866C8C-3CCC-40FF-8B91-F917CC9D58D5}" srcOrd="1" destOrd="0" presId="urn:microsoft.com/office/officeart/2005/8/layout/hList9"/>
    <dgm:cxn modelId="{106F9285-46D0-4179-BE06-2899D5A162B7}" type="presParOf" srcId="{FC866C8C-3CCC-40FF-8B91-F917CC9D58D5}" destId="{33EAB5BA-A905-4B7B-AB05-4843C2A0004A}" srcOrd="0" destOrd="0" presId="urn:microsoft.com/office/officeart/2005/8/layout/hList9"/>
    <dgm:cxn modelId="{A02D70E1-D9DA-421C-B015-402994EE17A3}" type="presParOf" srcId="{FC866C8C-3CCC-40FF-8B91-F917CC9D58D5}" destId="{F7E005D4-BE82-492D-A400-F2D95EDFADEE}" srcOrd="1" destOrd="0" presId="urn:microsoft.com/office/officeart/2005/8/layout/hList9"/>
    <dgm:cxn modelId="{E5495B6D-9CA4-44DB-A6DE-3136174AB776}" type="presParOf" srcId="{F7E005D4-BE82-492D-A400-F2D95EDFADEE}" destId="{EAAA38C5-FC42-413E-A304-9036C86EC2B6}" srcOrd="0" destOrd="0" presId="urn:microsoft.com/office/officeart/2005/8/layout/hList9"/>
    <dgm:cxn modelId="{1D5B1A2A-CF99-4F79-8518-28D0A8506D57}" type="presParOf" srcId="{F7E005D4-BE82-492D-A400-F2D95EDFADEE}" destId="{30DDFCDF-909A-4070-A4CF-AB15333DCD3A}" srcOrd="1" destOrd="0" presId="urn:microsoft.com/office/officeart/2005/8/layout/hList9"/>
    <dgm:cxn modelId="{5F1974E3-7FB9-4C28-A25D-25952DAAD648}" type="presParOf" srcId="{EE2CA34E-0294-4ED6-9866-1141086F2644}" destId="{17C464EC-AB1E-4DED-A2CE-008D24643056}" srcOrd="2" destOrd="0" presId="urn:microsoft.com/office/officeart/2005/8/layout/hList9"/>
    <dgm:cxn modelId="{EAD7A83C-D366-4020-918E-E93E19267A9B}" type="presParOf" srcId="{EE2CA34E-0294-4ED6-9866-1141086F2644}" destId="{E86CC182-8BAB-42EF-963B-BED5819903DD}" srcOrd="3" destOrd="0" presId="urn:microsoft.com/office/officeart/2005/8/layout/hList9"/>
    <dgm:cxn modelId="{DDEABB3A-8433-4E81-9F52-F45053C96285}" type="presParOf" srcId="{EE2CA34E-0294-4ED6-9866-1141086F2644}" destId="{21400F8E-1EE4-4D6F-BF56-F1B1DF1EAC15}" srcOrd="4" destOrd="0" presId="urn:microsoft.com/office/officeart/2005/8/layout/hList9"/>
    <dgm:cxn modelId="{7B225106-69C2-4B81-B6E8-BAF41833FF3D}" type="presParOf" srcId="{EE2CA34E-0294-4ED6-9866-1141086F2644}" destId="{FF7733CD-00E5-44CC-991C-B0D044ADA55B}" srcOrd="5" destOrd="0" presId="urn:microsoft.com/office/officeart/2005/8/layout/hList9"/>
    <dgm:cxn modelId="{6FE0D553-24D9-49D0-BF1B-78793B3EF0AF}" type="presParOf" srcId="{EE2CA34E-0294-4ED6-9866-1141086F2644}" destId="{3FD13A8C-6AE8-4ACC-8C4B-AB2C85253C82}" srcOrd="6" destOrd="0" presId="urn:microsoft.com/office/officeart/2005/8/layout/hList9"/>
    <dgm:cxn modelId="{5F2B9358-AB64-485D-A372-047484A5E777}" type="presParOf" srcId="{3FD13A8C-6AE8-4ACC-8C4B-AB2C85253C82}" destId="{896A0792-2A8D-45FD-A03E-785FC4BBCD09}" srcOrd="0" destOrd="0" presId="urn:microsoft.com/office/officeart/2005/8/layout/hList9"/>
    <dgm:cxn modelId="{DCE5A517-5A6E-4C1F-BF3A-AF97B329D9E3}" type="presParOf" srcId="{3FD13A8C-6AE8-4ACC-8C4B-AB2C85253C82}" destId="{0A21C591-73ED-4356-B3DB-72F554E97D8A}" srcOrd="1" destOrd="0" presId="urn:microsoft.com/office/officeart/2005/8/layout/hList9"/>
    <dgm:cxn modelId="{53C8148F-DA19-49AE-9077-8D54D7B7E54D}" type="presParOf" srcId="{0A21C591-73ED-4356-B3DB-72F554E97D8A}" destId="{1B1C962B-A83E-4D28-8709-31FA2A37545F}" srcOrd="0" destOrd="0" presId="urn:microsoft.com/office/officeart/2005/8/layout/hList9"/>
    <dgm:cxn modelId="{BAD48B86-A1BD-4B13-A0CB-461D5AF1F172}" type="presParOf" srcId="{0A21C591-73ED-4356-B3DB-72F554E97D8A}" destId="{81D1DA44-5D14-4E41-A929-EE91654D501F}" srcOrd="1" destOrd="0" presId="urn:microsoft.com/office/officeart/2005/8/layout/hList9"/>
    <dgm:cxn modelId="{67C90771-24A6-4FE3-BC68-44919D8A91F4}" type="presParOf" srcId="{EE2CA34E-0294-4ED6-9866-1141086F2644}" destId="{AA59375B-3905-4607-AC04-FB972CCAFD10}" srcOrd="7" destOrd="0" presId="urn:microsoft.com/office/officeart/2005/8/layout/hList9"/>
    <dgm:cxn modelId="{77E5B63E-18A6-477A-BDD3-60AD9DD2350D}" type="presParOf" srcId="{EE2CA34E-0294-4ED6-9866-1141086F2644}" destId="{54088AD3-E882-4F57-B9C9-D5D6FECED005}" srcOrd="8" destOrd="0" presId="urn:microsoft.com/office/officeart/2005/8/layout/hList9"/>
    <dgm:cxn modelId="{F16D1009-4C5A-4264-BEBE-5E0AF2BD191D}" type="presParOf" srcId="{EE2CA34E-0294-4ED6-9866-1141086F2644}" destId="{A51FBFF4-A5C3-4D9A-900D-04A653E96592}" srcOrd="9" destOrd="0" presId="urn:microsoft.com/office/officeart/2005/8/layout/hList9"/>
    <dgm:cxn modelId="{C9E6327E-8269-4B9D-A030-AB0D992BE5D1}" type="presParOf" srcId="{EE2CA34E-0294-4ED6-9866-1141086F2644}" destId="{9189336F-737F-4994-A069-440441B871AB}" srcOrd="10" destOrd="0" presId="urn:microsoft.com/office/officeart/2005/8/layout/hList9"/>
    <dgm:cxn modelId="{CEBCA810-E0E1-4BDF-8A73-E0397DB0DF1C}" type="presParOf" srcId="{EE2CA34E-0294-4ED6-9866-1141086F2644}" destId="{F6A16421-CA1A-40CD-AC57-3F7C8A97216F}" srcOrd="11" destOrd="0" presId="urn:microsoft.com/office/officeart/2005/8/layout/hList9"/>
    <dgm:cxn modelId="{6D27540C-D590-44E4-B17F-DD2FDD256C35}" type="presParOf" srcId="{F6A16421-CA1A-40CD-AC57-3F7C8A97216F}" destId="{2BCE6713-B729-4596-83A8-1BE6A7BA1714}" srcOrd="0" destOrd="0" presId="urn:microsoft.com/office/officeart/2005/8/layout/hList9"/>
    <dgm:cxn modelId="{A68BC530-4E18-4FB4-8A4A-02BAF1974C4A}" type="presParOf" srcId="{F6A16421-CA1A-40CD-AC57-3F7C8A97216F}" destId="{89E4B81F-471D-446A-885B-ECAF21633B11}" srcOrd="1" destOrd="0" presId="urn:microsoft.com/office/officeart/2005/8/layout/hList9"/>
    <dgm:cxn modelId="{8BF9A348-1367-4BCF-9C94-9E8AE827DFA4}" type="presParOf" srcId="{89E4B81F-471D-446A-885B-ECAF21633B11}" destId="{25C7888E-CDB8-4736-880B-756889EDB6BC}" srcOrd="0" destOrd="0" presId="urn:microsoft.com/office/officeart/2005/8/layout/hList9"/>
    <dgm:cxn modelId="{D77982E3-B847-4D25-8F66-3C19077DB45D}" type="presParOf" srcId="{89E4B81F-471D-446A-885B-ECAF21633B11}" destId="{EB6A6A91-F5C8-4988-B52B-CCC665F4DB80}" srcOrd="1" destOrd="0" presId="urn:microsoft.com/office/officeart/2005/8/layout/hList9"/>
    <dgm:cxn modelId="{CF2182C8-26FA-4AA0-A5C8-F60B0BC39F5B}" type="presParOf" srcId="{EE2CA34E-0294-4ED6-9866-1141086F2644}" destId="{B80FBB3B-B709-4BB9-AA28-0F0C13E3192A}" srcOrd="12" destOrd="0" presId="urn:microsoft.com/office/officeart/2005/8/layout/hList9"/>
    <dgm:cxn modelId="{C4EEF406-B945-44A6-B253-79D50E1F843C}" type="presParOf" srcId="{EE2CA34E-0294-4ED6-9866-1141086F2644}" destId="{49FB699D-C3ED-482F-B65C-843CE28E3296}" srcOrd="13" destOrd="0" presId="urn:microsoft.com/office/officeart/2005/8/layout/hList9"/>
    <dgm:cxn modelId="{B001439A-A509-4FEB-8AC0-A2500F8925CF}" type="presParOf" srcId="{EE2CA34E-0294-4ED6-9866-1141086F2644}" destId="{7BEEE731-5525-4057-B9E3-61A54ACF0147}" srcOrd="14" destOrd="0" presId="urn:microsoft.com/office/officeart/2005/8/layout/hList9"/>
    <dgm:cxn modelId="{7BD9DCAC-3715-4D67-BCB5-286E10D371F3}" type="presParOf" srcId="{EE2CA34E-0294-4ED6-9866-1141086F2644}" destId="{6FFB4D6B-4403-498E-87A0-A916F17B77A6}" srcOrd="15" destOrd="0" presId="urn:microsoft.com/office/officeart/2005/8/layout/hList9"/>
    <dgm:cxn modelId="{3D934FD6-582F-4A57-9FF8-0AD734215D02}" type="presParOf" srcId="{EE2CA34E-0294-4ED6-9866-1141086F2644}" destId="{483DE30E-29AA-4FF9-BDC2-F85A5202FF58}" srcOrd="16" destOrd="0" presId="urn:microsoft.com/office/officeart/2005/8/layout/hList9"/>
    <dgm:cxn modelId="{3669C457-39FE-42AF-953B-A72106FC2576}" type="presParOf" srcId="{483DE30E-29AA-4FF9-BDC2-F85A5202FF58}" destId="{2127A592-C4C7-4F0B-8E6F-BE1BDFC4F409}" srcOrd="0" destOrd="0" presId="urn:microsoft.com/office/officeart/2005/8/layout/hList9"/>
    <dgm:cxn modelId="{064C5176-3009-48A8-A403-EB23D78864F9}" type="presParOf" srcId="{483DE30E-29AA-4FF9-BDC2-F85A5202FF58}" destId="{6C1D0F59-E92A-4EA6-AF89-0183617EB9F2}" srcOrd="1" destOrd="0" presId="urn:microsoft.com/office/officeart/2005/8/layout/hList9"/>
    <dgm:cxn modelId="{65810B56-2873-4852-872F-62273814F7D4}" type="presParOf" srcId="{6C1D0F59-E92A-4EA6-AF89-0183617EB9F2}" destId="{91C1162F-2401-47DD-8A8D-1978D511BD1E}" srcOrd="0" destOrd="0" presId="urn:microsoft.com/office/officeart/2005/8/layout/hList9"/>
    <dgm:cxn modelId="{EED37092-6033-4807-95F4-C582B920D52A}" type="presParOf" srcId="{6C1D0F59-E92A-4EA6-AF89-0183617EB9F2}" destId="{02207464-059A-42A7-9B99-AFB0E37D4303}" srcOrd="1" destOrd="0" presId="urn:microsoft.com/office/officeart/2005/8/layout/hList9"/>
    <dgm:cxn modelId="{8B923DF2-92EA-4B29-817A-E4F4AB00263F}" type="presParOf" srcId="{EE2CA34E-0294-4ED6-9866-1141086F2644}" destId="{E34450BE-A481-4F2C-B42A-4862B9228F10}" srcOrd="17" destOrd="0" presId="urn:microsoft.com/office/officeart/2005/8/layout/hList9"/>
    <dgm:cxn modelId="{6B3114BA-30BB-4709-9C28-00A4424BC8A5}" type="presParOf" srcId="{EE2CA34E-0294-4ED6-9866-1141086F2644}" destId="{3C62074D-877D-45F6-B7E2-D0DC0E20E9AB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C31F9C-8DB8-4EDA-92AC-BC40CD0726F4}" type="doc">
      <dgm:prSet loTypeId="urn:microsoft.com/office/officeart/2005/8/layout/hList9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D647B58A-FCE6-4566-91AF-984383F5E3D3}">
      <dgm:prSet phldrT="[Текст]" custT="1"/>
      <dgm:spPr/>
      <dgm:t>
        <a:bodyPr/>
        <a:lstStyle/>
        <a:p>
          <a:r>
            <a:rPr lang="uk-UA" sz="1400" b="0" i="0" u="none" dirty="0" smtClean="0"/>
            <a:t>Файлова система, </a:t>
          </a:r>
          <a:endParaRPr lang="uk-UA" sz="1400" dirty="0"/>
        </a:p>
      </dgm:t>
    </dgm:pt>
    <dgm:pt modelId="{A6F2EF12-8142-4F5D-BC87-FA8C35A3749D}" type="parTrans" cxnId="{0B7B5E52-1F51-46F7-B604-4C333DF2B95A}">
      <dgm:prSet/>
      <dgm:spPr/>
      <dgm:t>
        <a:bodyPr/>
        <a:lstStyle/>
        <a:p>
          <a:endParaRPr lang="uk-UA" sz="2000"/>
        </a:p>
      </dgm:t>
    </dgm:pt>
    <dgm:pt modelId="{5250C614-1102-476A-9688-3E7DAB433D19}" type="sibTrans" cxnId="{0B7B5E52-1F51-46F7-B604-4C333DF2B95A}">
      <dgm:prSet/>
      <dgm:spPr/>
      <dgm:t>
        <a:bodyPr/>
        <a:lstStyle/>
        <a:p>
          <a:endParaRPr lang="uk-UA" sz="2000"/>
        </a:p>
      </dgm:t>
    </dgm:pt>
    <dgm:pt modelId="{F4FDE32F-B64F-4A6D-8ED8-E237F45D5B03}">
      <dgm:prSet phldrT="[Текст]" custT="1"/>
      <dgm:spPr/>
      <dgm:t>
        <a:bodyPr/>
        <a:lstStyle/>
        <a:p>
          <a:r>
            <a:rPr lang="uk-UA" sz="1400" b="0" i="0" u="none" dirty="0" smtClean="0"/>
            <a:t>ім'я </a:t>
          </a:r>
          <a:r>
            <a:rPr lang="uk-UA" sz="1400" b="0" i="0" u="none" dirty="0" err="1" smtClean="0"/>
            <a:t>файла</a:t>
          </a:r>
          <a:r>
            <a:rPr lang="uk-UA" sz="1400" b="0" i="0" u="none" dirty="0" smtClean="0"/>
            <a:t>, </a:t>
          </a:r>
          <a:endParaRPr lang="uk-UA" sz="1400" dirty="0"/>
        </a:p>
      </dgm:t>
    </dgm:pt>
    <dgm:pt modelId="{6AF2840B-DAE4-41A2-9D0A-F5B57A99745C}" type="parTrans" cxnId="{D9B3EE22-6578-4776-A77F-08F7C00A048D}">
      <dgm:prSet/>
      <dgm:spPr/>
      <dgm:t>
        <a:bodyPr/>
        <a:lstStyle/>
        <a:p>
          <a:endParaRPr lang="uk-UA" sz="2000"/>
        </a:p>
      </dgm:t>
    </dgm:pt>
    <dgm:pt modelId="{3EC90BE2-2C63-4B4B-9B3A-8B324478B6CD}" type="sibTrans" cxnId="{D9B3EE22-6578-4776-A77F-08F7C00A048D}">
      <dgm:prSet/>
      <dgm:spPr/>
      <dgm:t>
        <a:bodyPr/>
        <a:lstStyle/>
        <a:p>
          <a:endParaRPr lang="uk-UA" sz="2000"/>
        </a:p>
      </dgm:t>
    </dgm:pt>
    <dgm:pt modelId="{1BF29CC0-8FF1-4F6D-86EA-EDF9637A2E85}">
      <dgm:prSet phldrT="[Текст]" custT="1"/>
      <dgm:spPr/>
      <dgm:t>
        <a:bodyPr/>
        <a:lstStyle/>
        <a:p>
          <a:r>
            <a:rPr lang="uk-UA" sz="1400" b="0" i="0" u="none" dirty="0" smtClean="0"/>
            <a:t>розширення імені </a:t>
          </a:r>
          <a:r>
            <a:rPr lang="uk-UA" sz="1400" b="0" i="0" u="none" dirty="0" err="1" smtClean="0"/>
            <a:t>файла</a:t>
          </a:r>
          <a:r>
            <a:rPr lang="uk-UA" sz="1400" b="0" i="0" u="none" dirty="0" smtClean="0"/>
            <a:t>, </a:t>
          </a:r>
          <a:endParaRPr lang="uk-UA" sz="1400" dirty="0"/>
        </a:p>
      </dgm:t>
    </dgm:pt>
    <dgm:pt modelId="{700CC2CF-6558-4FF7-8A10-7DED2F27BB55}" type="parTrans" cxnId="{8F2F1280-647B-4050-8D28-4C507E848D2E}">
      <dgm:prSet/>
      <dgm:spPr/>
      <dgm:t>
        <a:bodyPr/>
        <a:lstStyle/>
        <a:p>
          <a:endParaRPr lang="uk-UA" sz="2000"/>
        </a:p>
      </dgm:t>
    </dgm:pt>
    <dgm:pt modelId="{D8127CA8-F96F-447E-BAAD-4562879857CA}" type="sibTrans" cxnId="{8F2F1280-647B-4050-8D28-4C507E848D2E}">
      <dgm:prSet/>
      <dgm:spPr/>
      <dgm:t>
        <a:bodyPr/>
        <a:lstStyle/>
        <a:p>
          <a:endParaRPr lang="uk-UA" sz="2000"/>
        </a:p>
      </dgm:t>
    </dgm:pt>
    <dgm:pt modelId="{90B21732-EF7B-4B67-89AD-5C73C1AB0D30}">
      <dgm:prSet phldrT="[Текст]" custT="1"/>
      <dgm:spPr/>
      <dgm:t>
        <a:bodyPr/>
        <a:lstStyle/>
        <a:p>
          <a:r>
            <a:rPr lang="uk-UA" sz="1400" b="0" i="0" u="none" dirty="0" smtClean="0"/>
            <a:t>тип </a:t>
          </a:r>
          <a:r>
            <a:rPr lang="uk-UA" sz="1400" b="0" i="0" u="none" dirty="0" err="1" smtClean="0"/>
            <a:t>файла</a:t>
          </a:r>
          <a:r>
            <a:rPr lang="uk-UA" sz="1400" b="0" i="0" u="none" dirty="0" smtClean="0"/>
            <a:t>, </a:t>
          </a:r>
          <a:endParaRPr lang="uk-UA" sz="1400" dirty="0"/>
        </a:p>
      </dgm:t>
    </dgm:pt>
    <dgm:pt modelId="{8FFE2469-87C2-44DF-A596-952853B38811}" type="parTrans" cxnId="{62766928-EBAD-40DE-AA82-A7F171DE3B13}">
      <dgm:prSet/>
      <dgm:spPr/>
      <dgm:t>
        <a:bodyPr/>
        <a:lstStyle/>
        <a:p>
          <a:endParaRPr lang="uk-UA" sz="2000"/>
        </a:p>
      </dgm:t>
    </dgm:pt>
    <dgm:pt modelId="{E7D11095-9A3C-4E27-84CE-92CB454EDA6A}" type="sibTrans" cxnId="{62766928-EBAD-40DE-AA82-A7F171DE3B13}">
      <dgm:prSet/>
      <dgm:spPr/>
      <dgm:t>
        <a:bodyPr/>
        <a:lstStyle/>
        <a:p>
          <a:endParaRPr lang="uk-UA" sz="2000"/>
        </a:p>
      </dgm:t>
    </dgm:pt>
    <dgm:pt modelId="{579C747F-BF64-4687-B989-E18CEC089616}">
      <dgm:prSet phldrT="[Текст]" custT="1"/>
      <dgm:spPr/>
      <dgm:t>
        <a:bodyPr/>
        <a:lstStyle/>
        <a:p>
          <a:r>
            <a:rPr lang="uk-UA" sz="4400" dirty="0" smtClean="0"/>
            <a:t>1</a:t>
          </a:r>
          <a:endParaRPr lang="uk-UA" sz="4400" dirty="0"/>
        </a:p>
      </dgm:t>
    </dgm:pt>
    <dgm:pt modelId="{DF7835F2-510E-4071-8EB9-546BA6C99A89}" type="parTrans" cxnId="{C989B9CA-1969-4DDB-9CCB-476E89C271CA}">
      <dgm:prSet/>
      <dgm:spPr/>
      <dgm:t>
        <a:bodyPr/>
        <a:lstStyle/>
        <a:p>
          <a:endParaRPr lang="uk-UA" sz="2000"/>
        </a:p>
      </dgm:t>
    </dgm:pt>
    <dgm:pt modelId="{390FAE3C-890B-48D2-A1B0-86F116C0AF28}" type="sibTrans" cxnId="{C989B9CA-1969-4DDB-9CCB-476E89C271CA}">
      <dgm:prSet/>
      <dgm:spPr/>
      <dgm:t>
        <a:bodyPr/>
        <a:lstStyle/>
        <a:p>
          <a:endParaRPr lang="uk-UA" sz="2000"/>
        </a:p>
      </dgm:t>
    </dgm:pt>
    <dgm:pt modelId="{3ED4A085-CFC7-402C-A7ED-88FE3BF9E251}">
      <dgm:prSet phldrT="[Текст]" custT="1"/>
      <dgm:spPr/>
      <dgm:t>
        <a:bodyPr/>
        <a:lstStyle/>
        <a:p>
          <a:r>
            <a:rPr lang="uk-UA" sz="4400" dirty="0" smtClean="0"/>
            <a:t>2</a:t>
          </a:r>
          <a:endParaRPr lang="uk-UA" sz="4400" dirty="0"/>
        </a:p>
      </dgm:t>
    </dgm:pt>
    <dgm:pt modelId="{3D43F407-06F9-4871-ADA3-DFFD1377FFC8}" type="parTrans" cxnId="{DF412AA1-6E9D-4B61-9216-9D5D41AE136A}">
      <dgm:prSet/>
      <dgm:spPr/>
      <dgm:t>
        <a:bodyPr/>
        <a:lstStyle/>
        <a:p>
          <a:endParaRPr lang="uk-UA" sz="2000"/>
        </a:p>
      </dgm:t>
    </dgm:pt>
    <dgm:pt modelId="{FB5F6245-7148-48F2-B4B1-0E9297BE5BF0}" type="sibTrans" cxnId="{DF412AA1-6E9D-4B61-9216-9D5D41AE136A}">
      <dgm:prSet/>
      <dgm:spPr/>
      <dgm:t>
        <a:bodyPr/>
        <a:lstStyle/>
        <a:p>
          <a:endParaRPr lang="uk-UA" sz="2000"/>
        </a:p>
      </dgm:t>
    </dgm:pt>
    <dgm:pt modelId="{989EBE74-9B3A-4869-AC0E-8466EEA8E48E}">
      <dgm:prSet phldrT="[Текст]" custT="1"/>
      <dgm:spPr/>
      <dgm:t>
        <a:bodyPr/>
        <a:lstStyle/>
        <a:p>
          <a:r>
            <a:rPr lang="uk-UA" sz="4400" dirty="0" smtClean="0"/>
            <a:t>3</a:t>
          </a:r>
          <a:endParaRPr lang="uk-UA" sz="4400" dirty="0"/>
        </a:p>
      </dgm:t>
    </dgm:pt>
    <dgm:pt modelId="{351C574F-2858-48E3-8D25-93559313F212}" type="parTrans" cxnId="{F15BB905-F4C2-46CE-B2A2-39045DDCEFEB}">
      <dgm:prSet/>
      <dgm:spPr/>
      <dgm:t>
        <a:bodyPr/>
        <a:lstStyle/>
        <a:p>
          <a:endParaRPr lang="uk-UA" sz="2000"/>
        </a:p>
      </dgm:t>
    </dgm:pt>
    <dgm:pt modelId="{FA837290-C9EC-45E7-9FCD-6C8D210A2DA2}" type="sibTrans" cxnId="{F15BB905-F4C2-46CE-B2A2-39045DDCEFEB}">
      <dgm:prSet/>
      <dgm:spPr/>
      <dgm:t>
        <a:bodyPr/>
        <a:lstStyle/>
        <a:p>
          <a:endParaRPr lang="uk-UA" sz="2000"/>
        </a:p>
      </dgm:t>
    </dgm:pt>
    <dgm:pt modelId="{D83D6890-0CA5-4C75-8C39-D4F2BC3EE8AE}">
      <dgm:prSet phldrT="[Текст]" custT="1"/>
      <dgm:spPr/>
      <dgm:t>
        <a:bodyPr/>
        <a:lstStyle/>
        <a:p>
          <a:r>
            <a:rPr lang="uk-UA" sz="4400" dirty="0" smtClean="0"/>
            <a:t>4</a:t>
          </a:r>
          <a:endParaRPr lang="uk-UA" sz="4400" dirty="0"/>
        </a:p>
      </dgm:t>
    </dgm:pt>
    <dgm:pt modelId="{B9788FDC-5751-42F8-B4CA-711FBECA8EC5}" type="parTrans" cxnId="{55360D0F-1BCA-48EB-9CA6-F20C310E22B4}">
      <dgm:prSet/>
      <dgm:spPr/>
      <dgm:t>
        <a:bodyPr/>
        <a:lstStyle/>
        <a:p>
          <a:endParaRPr lang="uk-UA" sz="2000"/>
        </a:p>
      </dgm:t>
    </dgm:pt>
    <dgm:pt modelId="{BC7AEBF1-A723-40D0-9E2A-1B6FBFDF4874}" type="sibTrans" cxnId="{55360D0F-1BCA-48EB-9CA6-F20C310E22B4}">
      <dgm:prSet/>
      <dgm:spPr/>
      <dgm:t>
        <a:bodyPr/>
        <a:lstStyle/>
        <a:p>
          <a:endParaRPr lang="uk-UA" sz="2000"/>
        </a:p>
      </dgm:t>
    </dgm:pt>
    <dgm:pt modelId="{EE2CA34E-0294-4ED6-9866-1141086F2644}" type="pres">
      <dgm:prSet presAssocID="{8AC31F9C-8DB8-4EDA-92AC-BC40CD0726F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3AC87004-8770-4853-8F0A-D2E237E86D96}" type="pres">
      <dgm:prSet presAssocID="{579C747F-BF64-4687-B989-E18CEC089616}" presName="posSpace" presStyleCnt="0"/>
      <dgm:spPr/>
    </dgm:pt>
    <dgm:pt modelId="{4FDFF739-4557-45E8-BE67-68D68598782D}" type="pres">
      <dgm:prSet presAssocID="{579C747F-BF64-4687-B989-E18CEC089616}" presName="vertFlow" presStyleCnt="0"/>
      <dgm:spPr/>
    </dgm:pt>
    <dgm:pt modelId="{FE7FF160-C16B-4FCD-9ED5-E38AFE46A8F7}" type="pres">
      <dgm:prSet presAssocID="{579C747F-BF64-4687-B989-E18CEC089616}" presName="topSpace" presStyleCnt="0"/>
      <dgm:spPr/>
    </dgm:pt>
    <dgm:pt modelId="{B5ED48B2-1332-4FA4-9CAD-D5E94EA17301}" type="pres">
      <dgm:prSet presAssocID="{579C747F-BF64-4687-B989-E18CEC089616}" presName="firstComp" presStyleCnt="0"/>
      <dgm:spPr/>
    </dgm:pt>
    <dgm:pt modelId="{A42B9384-0E1D-4246-8214-6F08CFC1AB56}" type="pres">
      <dgm:prSet presAssocID="{579C747F-BF64-4687-B989-E18CEC089616}" presName="firstChild" presStyleLbl="bgAccFollowNode1" presStyleIdx="0" presStyleCnt="4"/>
      <dgm:spPr/>
      <dgm:t>
        <a:bodyPr/>
        <a:lstStyle/>
        <a:p>
          <a:endParaRPr lang="uk-UA"/>
        </a:p>
      </dgm:t>
    </dgm:pt>
    <dgm:pt modelId="{B2DA3AA8-202A-4A54-B57C-042CA197682A}" type="pres">
      <dgm:prSet presAssocID="{579C747F-BF64-4687-B989-E18CEC089616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B64477-A517-4E78-98CD-7F69E6E9C789}" type="pres">
      <dgm:prSet presAssocID="{579C747F-BF64-4687-B989-E18CEC089616}" presName="negSpace" presStyleCnt="0"/>
      <dgm:spPr/>
    </dgm:pt>
    <dgm:pt modelId="{24EEB5F9-8FEA-494A-B0DF-28E5C2D99AD5}" type="pres">
      <dgm:prSet presAssocID="{579C747F-BF64-4687-B989-E18CEC089616}" presName="circle" presStyleLbl="node1" presStyleIdx="0" presStyleCnt="4"/>
      <dgm:spPr/>
      <dgm:t>
        <a:bodyPr/>
        <a:lstStyle/>
        <a:p>
          <a:endParaRPr lang="uk-UA"/>
        </a:p>
      </dgm:t>
    </dgm:pt>
    <dgm:pt modelId="{D2A2BCE0-F7F5-4464-8CE9-EA378FF3880D}" type="pres">
      <dgm:prSet presAssocID="{390FAE3C-890B-48D2-A1B0-86F116C0AF28}" presName="transSpace" presStyleCnt="0"/>
      <dgm:spPr/>
    </dgm:pt>
    <dgm:pt modelId="{ADD9AA28-9D48-4E16-A60F-F088067191A0}" type="pres">
      <dgm:prSet presAssocID="{3ED4A085-CFC7-402C-A7ED-88FE3BF9E251}" presName="posSpace" presStyleCnt="0"/>
      <dgm:spPr/>
    </dgm:pt>
    <dgm:pt modelId="{D1E3F5E4-3E6A-411D-8E7A-2060E02C670F}" type="pres">
      <dgm:prSet presAssocID="{3ED4A085-CFC7-402C-A7ED-88FE3BF9E251}" presName="vertFlow" presStyleCnt="0"/>
      <dgm:spPr/>
    </dgm:pt>
    <dgm:pt modelId="{30175DD6-ECB0-4C18-9641-103BC64E59F0}" type="pres">
      <dgm:prSet presAssocID="{3ED4A085-CFC7-402C-A7ED-88FE3BF9E251}" presName="topSpace" presStyleCnt="0"/>
      <dgm:spPr/>
    </dgm:pt>
    <dgm:pt modelId="{973ECA9D-8C13-409D-864F-6768DA835BFC}" type="pres">
      <dgm:prSet presAssocID="{3ED4A085-CFC7-402C-A7ED-88FE3BF9E251}" presName="firstComp" presStyleCnt="0"/>
      <dgm:spPr/>
    </dgm:pt>
    <dgm:pt modelId="{7FD33C8D-20E2-493F-9E35-2F3FEAF1EFD1}" type="pres">
      <dgm:prSet presAssocID="{3ED4A085-CFC7-402C-A7ED-88FE3BF9E251}" presName="firstChild" presStyleLbl="bgAccFollowNode1" presStyleIdx="1" presStyleCnt="4"/>
      <dgm:spPr/>
      <dgm:t>
        <a:bodyPr/>
        <a:lstStyle/>
        <a:p>
          <a:endParaRPr lang="uk-UA"/>
        </a:p>
      </dgm:t>
    </dgm:pt>
    <dgm:pt modelId="{E4C54003-84DE-4F77-A8E9-C22506746850}" type="pres">
      <dgm:prSet presAssocID="{3ED4A085-CFC7-402C-A7ED-88FE3BF9E251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B20D2-BCA7-46ED-BE64-74BE23591448}" type="pres">
      <dgm:prSet presAssocID="{3ED4A085-CFC7-402C-A7ED-88FE3BF9E251}" presName="negSpace" presStyleCnt="0"/>
      <dgm:spPr/>
    </dgm:pt>
    <dgm:pt modelId="{38B1A61E-7909-4371-A57D-B166A46F6910}" type="pres">
      <dgm:prSet presAssocID="{3ED4A085-CFC7-402C-A7ED-88FE3BF9E251}" presName="circle" presStyleLbl="node1" presStyleIdx="1" presStyleCnt="4"/>
      <dgm:spPr/>
      <dgm:t>
        <a:bodyPr/>
        <a:lstStyle/>
        <a:p>
          <a:endParaRPr lang="uk-UA"/>
        </a:p>
      </dgm:t>
    </dgm:pt>
    <dgm:pt modelId="{C17AAF95-E120-4727-B6DA-E6CB1E89D892}" type="pres">
      <dgm:prSet presAssocID="{FB5F6245-7148-48F2-B4B1-0E9297BE5BF0}" presName="transSpace" presStyleCnt="0"/>
      <dgm:spPr/>
    </dgm:pt>
    <dgm:pt modelId="{BC0AB17B-F222-4BD4-83AD-75215A8655A5}" type="pres">
      <dgm:prSet presAssocID="{989EBE74-9B3A-4869-AC0E-8466EEA8E48E}" presName="posSpace" presStyleCnt="0"/>
      <dgm:spPr/>
    </dgm:pt>
    <dgm:pt modelId="{25768F28-C6F8-417A-80EE-9EC4159D822E}" type="pres">
      <dgm:prSet presAssocID="{989EBE74-9B3A-4869-AC0E-8466EEA8E48E}" presName="vertFlow" presStyleCnt="0"/>
      <dgm:spPr/>
    </dgm:pt>
    <dgm:pt modelId="{A7261227-23B0-4A3E-BA5B-1B4799E7D2B7}" type="pres">
      <dgm:prSet presAssocID="{989EBE74-9B3A-4869-AC0E-8466EEA8E48E}" presName="topSpace" presStyleCnt="0"/>
      <dgm:spPr/>
    </dgm:pt>
    <dgm:pt modelId="{92022C5D-DDED-4F82-9788-62501249E3BC}" type="pres">
      <dgm:prSet presAssocID="{989EBE74-9B3A-4869-AC0E-8466EEA8E48E}" presName="firstComp" presStyleCnt="0"/>
      <dgm:spPr/>
    </dgm:pt>
    <dgm:pt modelId="{0525ACE2-BBEA-4CCC-9B83-9C903AB993C5}" type="pres">
      <dgm:prSet presAssocID="{989EBE74-9B3A-4869-AC0E-8466EEA8E48E}" presName="firstChild" presStyleLbl="bgAccFollowNode1" presStyleIdx="2" presStyleCnt="4"/>
      <dgm:spPr/>
      <dgm:t>
        <a:bodyPr/>
        <a:lstStyle/>
        <a:p>
          <a:endParaRPr lang="uk-UA"/>
        </a:p>
      </dgm:t>
    </dgm:pt>
    <dgm:pt modelId="{40A987C6-DD54-4569-AA99-E6A6D0FDBB89}" type="pres">
      <dgm:prSet presAssocID="{989EBE74-9B3A-4869-AC0E-8466EEA8E48E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DDCF81-8D23-4A7A-AE2E-E360F5F64215}" type="pres">
      <dgm:prSet presAssocID="{989EBE74-9B3A-4869-AC0E-8466EEA8E48E}" presName="negSpace" presStyleCnt="0"/>
      <dgm:spPr/>
    </dgm:pt>
    <dgm:pt modelId="{FFAD3082-9BAA-4822-A917-9DDE8BC6E17B}" type="pres">
      <dgm:prSet presAssocID="{989EBE74-9B3A-4869-AC0E-8466EEA8E48E}" presName="circle" presStyleLbl="node1" presStyleIdx="2" presStyleCnt="4"/>
      <dgm:spPr/>
      <dgm:t>
        <a:bodyPr/>
        <a:lstStyle/>
        <a:p>
          <a:endParaRPr lang="uk-UA"/>
        </a:p>
      </dgm:t>
    </dgm:pt>
    <dgm:pt modelId="{24528457-93C3-4C5D-952F-30B48A1F1135}" type="pres">
      <dgm:prSet presAssocID="{FA837290-C9EC-45E7-9FCD-6C8D210A2DA2}" presName="transSpace" presStyleCnt="0"/>
      <dgm:spPr/>
    </dgm:pt>
    <dgm:pt modelId="{73DCD64E-F835-49E4-96AB-DF1DB8DA64B3}" type="pres">
      <dgm:prSet presAssocID="{D83D6890-0CA5-4C75-8C39-D4F2BC3EE8AE}" presName="posSpace" presStyleCnt="0"/>
      <dgm:spPr/>
    </dgm:pt>
    <dgm:pt modelId="{341EE398-5729-4908-A631-0F539E70252B}" type="pres">
      <dgm:prSet presAssocID="{D83D6890-0CA5-4C75-8C39-D4F2BC3EE8AE}" presName="vertFlow" presStyleCnt="0"/>
      <dgm:spPr/>
    </dgm:pt>
    <dgm:pt modelId="{5A4C9A24-8D70-4678-B37E-A8B4C44A9242}" type="pres">
      <dgm:prSet presAssocID="{D83D6890-0CA5-4C75-8C39-D4F2BC3EE8AE}" presName="topSpace" presStyleCnt="0"/>
      <dgm:spPr/>
    </dgm:pt>
    <dgm:pt modelId="{77319465-F423-4F20-B08B-56D9155AC135}" type="pres">
      <dgm:prSet presAssocID="{D83D6890-0CA5-4C75-8C39-D4F2BC3EE8AE}" presName="firstComp" presStyleCnt="0"/>
      <dgm:spPr/>
    </dgm:pt>
    <dgm:pt modelId="{DBCA989B-4AA2-4230-A414-52239AA4121E}" type="pres">
      <dgm:prSet presAssocID="{D83D6890-0CA5-4C75-8C39-D4F2BC3EE8AE}" presName="firstChild" presStyleLbl="bgAccFollowNode1" presStyleIdx="3" presStyleCnt="4"/>
      <dgm:spPr/>
      <dgm:t>
        <a:bodyPr/>
        <a:lstStyle/>
        <a:p>
          <a:endParaRPr lang="uk-UA"/>
        </a:p>
      </dgm:t>
    </dgm:pt>
    <dgm:pt modelId="{F3C57647-BA35-452A-994E-006660E65D58}" type="pres">
      <dgm:prSet presAssocID="{D83D6890-0CA5-4C75-8C39-D4F2BC3EE8AE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9F9ED8-0969-414B-9661-4D72873A5BB0}" type="pres">
      <dgm:prSet presAssocID="{D83D6890-0CA5-4C75-8C39-D4F2BC3EE8AE}" presName="negSpace" presStyleCnt="0"/>
      <dgm:spPr/>
    </dgm:pt>
    <dgm:pt modelId="{E39AF1A9-F337-46CE-9A80-B44B582B5C17}" type="pres">
      <dgm:prSet presAssocID="{D83D6890-0CA5-4C75-8C39-D4F2BC3EE8AE}" presName="circle" presStyleLbl="node1" presStyleIdx="3" presStyleCnt="4"/>
      <dgm:spPr/>
      <dgm:t>
        <a:bodyPr/>
        <a:lstStyle/>
        <a:p>
          <a:endParaRPr lang="uk-UA"/>
        </a:p>
      </dgm:t>
    </dgm:pt>
  </dgm:ptLst>
  <dgm:cxnLst>
    <dgm:cxn modelId="{F15BB905-F4C2-46CE-B2A2-39045DDCEFEB}" srcId="{8AC31F9C-8DB8-4EDA-92AC-BC40CD0726F4}" destId="{989EBE74-9B3A-4869-AC0E-8466EEA8E48E}" srcOrd="2" destOrd="0" parTransId="{351C574F-2858-48E3-8D25-93559313F212}" sibTransId="{FA837290-C9EC-45E7-9FCD-6C8D210A2DA2}"/>
    <dgm:cxn modelId="{6452CB18-E75B-4FA6-88A6-BF55362E13D2}" type="presOf" srcId="{1BF29CC0-8FF1-4F6D-86EA-EDF9637A2E85}" destId="{0525ACE2-BBEA-4CCC-9B83-9C903AB993C5}" srcOrd="0" destOrd="0" presId="urn:microsoft.com/office/officeart/2005/8/layout/hList9"/>
    <dgm:cxn modelId="{1D6BF70C-483C-434E-805F-D7BB10E773F9}" type="presOf" srcId="{90B21732-EF7B-4B67-89AD-5C73C1AB0D30}" destId="{F3C57647-BA35-452A-994E-006660E65D58}" srcOrd="1" destOrd="0" presId="urn:microsoft.com/office/officeart/2005/8/layout/hList9"/>
    <dgm:cxn modelId="{B8B7DBD5-7197-4C18-BD40-0229C10D5D36}" type="presOf" srcId="{8AC31F9C-8DB8-4EDA-92AC-BC40CD0726F4}" destId="{EE2CA34E-0294-4ED6-9866-1141086F2644}" srcOrd="0" destOrd="0" presId="urn:microsoft.com/office/officeart/2005/8/layout/hList9"/>
    <dgm:cxn modelId="{BC48E8CD-4829-4D25-9032-1A27A90F46F6}" type="presOf" srcId="{579C747F-BF64-4687-B989-E18CEC089616}" destId="{24EEB5F9-8FEA-494A-B0DF-28E5C2D99AD5}" srcOrd="0" destOrd="0" presId="urn:microsoft.com/office/officeart/2005/8/layout/hList9"/>
    <dgm:cxn modelId="{3C8BDC37-4ADB-46AE-A576-F072FE5576B3}" type="presOf" srcId="{1BF29CC0-8FF1-4F6D-86EA-EDF9637A2E85}" destId="{40A987C6-DD54-4569-AA99-E6A6D0FDBB89}" srcOrd="1" destOrd="0" presId="urn:microsoft.com/office/officeart/2005/8/layout/hList9"/>
    <dgm:cxn modelId="{8F2F1280-647B-4050-8D28-4C507E848D2E}" srcId="{989EBE74-9B3A-4869-AC0E-8466EEA8E48E}" destId="{1BF29CC0-8FF1-4F6D-86EA-EDF9637A2E85}" srcOrd="0" destOrd="0" parTransId="{700CC2CF-6558-4FF7-8A10-7DED2F27BB55}" sibTransId="{D8127CA8-F96F-447E-BAAD-4562879857CA}"/>
    <dgm:cxn modelId="{55360D0F-1BCA-48EB-9CA6-F20C310E22B4}" srcId="{8AC31F9C-8DB8-4EDA-92AC-BC40CD0726F4}" destId="{D83D6890-0CA5-4C75-8C39-D4F2BC3EE8AE}" srcOrd="3" destOrd="0" parTransId="{B9788FDC-5751-42F8-B4CA-711FBECA8EC5}" sibTransId="{BC7AEBF1-A723-40D0-9E2A-1B6FBFDF4874}"/>
    <dgm:cxn modelId="{DF412AA1-6E9D-4B61-9216-9D5D41AE136A}" srcId="{8AC31F9C-8DB8-4EDA-92AC-BC40CD0726F4}" destId="{3ED4A085-CFC7-402C-A7ED-88FE3BF9E251}" srcOrd="1" destOrd="0" parTransId="{3D43F407-06F9-4871-ADA3-DFFD1377FFC8}" sibTransId="{FB5F6245-7148-48F2-B4B1-0E9297BE5BF0}"/>
    <dgm:cxn modelId="{0647FBC6-5742-4F93-B1E0-4BA1C2CF0C3D}" type="presOf" srcId="{D647B58A-FCE6-4566-91AF-984383F5E3D3}" destId="{A42B9384-0E1D-4246-8214-6F08CFC1AB56}" srcOrd="0" destOrd="0" presId="urn:microsoft.com/office/officeart/2005/8/layout/hList9"/>
    <dgm:cxn modelId="{94D832EA-1FB8-4C2B-AA06-547AB1A5CE3C}" type="presOf" srcId="{D647B58A-FCE6-4566-91AF-984383F5E3D3}" destId="{B2DA3AA8-202A-4A54-B57C-042CA197682A}" srcOrd="1" destOrd="0" presId="urn:microsoft.com/office/officeart/2005/8/layout/hList9"/>
    <dgm:cxn modelId="{CFA0E751-DE13-41CA-87D2-321855F5762F}" type="presOf" srcId="{989EBE74-9B3A-4869-AC0E-8466EEA8E48E}" destId="{FFAD3082-9BAA-4822-A917-9DDE8BC6E17B}" srcOrd="0" destOrd="0" presId="urn:microsoft.com/office/officeart/2005/8/layout/hList9"/>
    <dgm:cxn modelId="{C989B9CA-1969-4DDB-9CCB-476E89C271CA}" srcId="{8AC31F9C-8DB8-4EDA-92AC-BC40CD0726F4}" destId="{579C747F-BF64-4687-B989-E18CEC089616}" srcOrd="0" destOrd="0" parTransId="{DF7835F2-510E-4071-8EB9-546BA6C99A89}" sibTransId="{390FAE3C-890B-48D2-A1B0-86F116C0AF28}"/>
    <dgm:cxn modelId="{94F141EB-8AC4-40B3-9BB6-5B0962AEBF97}" type="presOf" srcId="{3ED4A085-CFC7-402C-A7ED-88FE3BF9E251}" destId="{38B1A61E-7909-4371-A57D-B166A46F6910}" srcOrd="0" destOrd="0" presId="urn:microsoft.com/office/officeart/2005/8/layout/hList9"/>
    <dgm:cxn modelId="{0B7B5E52-1F51-46F7-B604-4C333DF2B95A}" srcId="{579C747F-BF64-4687-B989-E18CEC089616}" destId="{D647B58A-FCE6-4566-91AF-984383F5E3D3}" srcOrd="0" destOrd="0" parTransId="{A6F2EF12-8142-4F5D-BC87-FA8C35A3749D}" sibTransId="{5250C614-1102-476A-9688-3E7DAB433D19}"/>
    <dgm:cxn modelId="{D9B3EE22-6578-4776-A77F-08F7C00A048D}" srcId="{3ED4A085-CFC7-402C-A7ED-88FE3BF9E251}" destId="{F4FDE32F-B64F-4A6D-8ED8-E237F45D5B03}" srcOrd="0" destOrd="0" parTransId="{6AF2840B-DAE4-41A2-9D0A-F5B57A99745C}" sibTransId="{3EC90BE2-2C63-4B4B-9B3A-8B324478B6CD}"/>
    <dgm:cxn modelId="{3097FA4E-3874-491F-A1FE-D30FD1A91760}" type="presOf" srcId="{F4FDE32F-B64F-4A6D-8ED8-E237F45D5B03}" destId="{E4C54003-84DE-4F77-A8E9-C22506746850}" srcOrd="1" destOrd="0" presId="urn:microsoft.com/office/officeart/2005/8/layout/hList9"/>
    <dgm:cxn modelId="{3FD50DD7-E00B-4040-876C-0BAB1DCFAC74}" type="presOf" srcId="{D83D6890-0CA5-4C75-8C39-D4F2BC3EE8AE}" destId="{E39AF1A9-F337-46CE-9A80-B44B582B5C17}" srcOrd="0" destOrd="0" presId="urn:microsoft.com/office/officeart/2005/8/layout/hList9"/>
    <dgm:cxn modelId="{17F660B0-DFEB-473C-8245-C403546B2D56}" type="presOf" srcId="{90B21732-EF7B-4B67-89AD-5C73C1AB0D30}" destId="{DBCA989B-4AA2-4230-A414-52239AA4121E}" srcOrd="0" destOrd="0" presId="urn:microsoft.com/office/officeart/2005/8/layout/hList9"/>
    <dgm:cxn modelId="{3E63C818-7121-494F-9461-D48751991FBA}" type="presOf" srcId="{F4FDE32F-B64F-4A6D-8ED8-E237F45D5B03}" destId="{7FD33C8D-20E2-493F-9E35-2F3FEAF1EFD1}" srcOrd="0" destOrd="0" presId="urn:microsoft.com/office/officeart/2005/8/layout/hList9"/>
    <dgm:cxn modelId="{62766928-EBAD-40DE-AA82-A7F171DE3B13}" srcId="{D83D6890-0CA5-4C75-8C39-D4F2BC3EE8AE}" destId="{90B21732-EF7B-4B67-89AD-5C73C1AB0D30}" srcOrd="0" destOrd="0" parTransId="{8FFE2469-87C2-44DF-A596-952853B38811}" sibTransId="{E7D11095-9A3C-4E27-84CE-92CB454EDA6A}"/>
    <dgm:cxn modelId="{3E7AC3B3-0208-4214-B4D4-BBB7D20CBB87}" type="presParOf" srcId="{EE2CA34E-0294-4ED6-9866-1141086F2644}" destId="{3AC87004-8770-4853-8F0A-D2E237E86D96}" srcOrd="0" destOrd="0" presId="urn:microsoft.com/office/officeart/2005/8/layout/hList9"/>
    <dgm:cxn modelId="{08DB0924-4F81-4CF5-B8D6-3E649BFD463F}" type="presParOf" srcId="{EE2CA34E-0294-4ED6-9866-1141086F2644}" destId="{4FDFF739-4557-45E8-BE67-68D68598782D}" srcOrd="1" destOrd="0" presId="urn:microsoft.com/office/officeart/2005/8/layout/hList9"/>
    <dgm:cxn modelId="{23DA9956-C7E0-44CD-85F2-920943D119E6}" type="presParOf" srcId="{4FDFF739-4557-45E8-BE67-68D68598782D}" destId="{FE7FF160-C16B-4FCD-9ED5-E38AFE46A8F7}" srcOrd="0" destOrd="0" presId="urn:microsoft.com/office/officeart/2005/8/layout/hList9"/>
    <dgm:cxn modelId="{BE9892C6-A39D-4C7D-968C-F839240AF0F7}" type="presParOf" srcId="{4FDFF739-4557-45E8-BE67-68D68598782D}" destId="{B5ED48B2-1332-4FA4-9CAD-D5E94EA17301}" srcOrd="1" destOrd="0" presId="urn:microsoft.com/office/officeart/2005/8/layout/hList9"/>
    <dgm:cxn modelId="{B4217526-9FFC-4964-B500-DB86D2A60B5E}" type="presParOf" srcId="{B5ED48B2-1332-4FA4-9CAD-D5E94EA17301}" destId="{A42B9384-0E1D-4246-8214-6F08CFC1AB56}" srcOrd="0" destOrd="0" presId="urn:microsoft.com/office/officeart/2005/8/layout/hList9"/>
    <dgm:cxn modelId="{C95EF4A5-7A5E-4F3E-BD1D-E67B2D8BF312}" type="presParOf" srcId="{B5ED48B2-1332-4FA4-9CAD-D5E94EA17301}" destId="{B2DA3AA8-202A-4A54-B57C-042CA197682A}" srcOrd="1" destOrd="0" presId="urn:microsoft.com/office/officeart/2005/8/layout/hList9"/>
    <dgm:cxn modelId="{EACE935C-50A4-4E44-9415-9C825EB46F18}" type="presParOf" srcId="{EE2CA34E-0294-4ED6-9866-1141086F2644}" destId="{C0B64477-A517-4E78-98CD-7F69E6E9C789}" srcOrd="2" destOrd="0" presId="urn:microsoft.com/office/officeart/2005/8/layout/hList9"/>
    <dgm:cxn modelId="{43B17FC9-5CA6-424E-AEDD-48E2F4E86F13}" type="presParOf" srcId="{EE2CA34E-0294-4ED6-9866-1141086F2644}" destId="{24EEB5F9-8FEA-494A-B0DF-28E5C2D99AD5}" srcOrd="3" destOrd="0" presId="urn:microsoft.com/office/officeart/2005/8/layout/hList9"/>
    <dgm:cxn modelId="{88E5D71B-E805-4CA6-9761-F61416AFDBF2}" type="presParOf" srcId="{EE2CA34E-0294-4ED6-9866-1141086F2644}" destId="{D2A2BCE0-F7F5-4464-8CE9-EA378FF3880D}" srcOrd="4" destOrd="0" presId="urn:microsoft.com/office/officeart/2005/8/layout/hList9"/>
    <dgm:cxn modelId="{D27ADFAA-C278-44CB-8C3B-7DE9354E7D8F}" type="presParOf" srcId="{EE2CA34E-0294-4ED6-9866-1141086F2644}" destId="{ADD9AA28-9D48-4E16-A60F-F088067191A0}" srcOrd="5" destOrd="0" presId="urn:microsoft.com/office/officeart/2005/8/layout/hList9"/>
    <dgm:cxn modelId="{F078186C-4478-4FDF-81F3-DC9A53AE2B5E}" type="presParOf" srcId="{EE2CA34E-0294-4ED6-9866-1141086F2644}" destId="{D1E3F5E4-3E6A-411D-8E7A-2060E02C670F}" srcOrd="6" destOrd="0" presId="urn:microsoft.com/office/officeart/2005/8/layout/hList9"/>
    <dgm:cxn modelId="{8A9B0C65-9B9A-4750-BFEF-E6B8CC3B01C4}" type="presParOf" srcId="{D1E3F5E4-3E6A-411D-8E7A-2060E02C670F}" destId="{30175DD6-ECB0-4C18-9641-103BC64E59F0}" srcOrd="0" destOrd="0" presId="urn:microsoft.com/office/officeart/2005/8/layout/hList9"/>
    <dgm:cxn modelId="{9F4499F5-CDC3-40C8-A867-48062B09566D}" type="presParOf" srcId="{D1E3F5E4-3E6A-411D-8E7A-2060E02C670F}" destId="{973ECA9D-8C13-409D-864F-6768DA835BFC}" srcOrd="1" destOrd="0" presId="urn:microsoft.com/office/officeart/2005/8/layout/hList9"/>
    <dgm:cxn modelId="{5EDAD28E-74F1-4DE1-97B9-7E01208F918E}" type="presParOf" srcId="{973ECA9D-8C13-409D-864F-6768DA835BFC}" destId="{7FD33C8D-20E2-493F-9E35-2F3FEAF1EFD1}" srcOrd="0" destOrd="0" presId="urn:microsoft.com/office/officeart/2005/8/layout/hList9"/>
    <dgm:cxn modelId="{D94E18AD-EC91-48C7-A197-3E2EC4DD600C}" type="presParOf" srcId="{973ECA9D-8C13-409D-864F-6768DA835BFC}" destId="{E4C54003-84DE-4F77-A8E9-C22506746850}" srcOrd="1" destOrd="0" presId="urn:microsoft.com/office/officeart/2005/8/layout/hList9"/>
    <dgm:cxn modelId="{9A6B01A2-505D-4149-8387-CEC6FF3D3316}" type="presParOf" srcId="{EE2CA34E-0294-4ED6-9866-1141086F2644}" destId="{00FB20D2-BCA7-46ED-BE64-74BE23591448}" srcOrd="7" destOrd="0" presId="urn:microsoft.com/office/officeart/2005/8/layout/hList9"/>
    <dgm:cxn modelId="{FCBB2D53-703D-4688-97AD-1B8463DA954E}" type="presParOf" srcId="{EE2CA34E-0294-4ED6-9866-1141086F2644}" destId="{38B1A61E-7909-4371-A57D-B166A46F6910}" srcOrd="8" destOrd="0" presId="urn:microsoft.com/office/officeart/2005/8/layout/hList9"/>
    <dgm:cxn modelId="{3002EC85-A213-4124-9F07-B850B9F5A117}" type="presParOf" srcId="{EE2CA34E-0294-4ED6-9866-1141086F2644}" destId="{C17AAF95-E120-4727-B6DA-E6CB1E89D892}" srcOrd="9" destOrd="0" presId="urn:microsoft.com/office/officeart/2005/8/layout/hList9"/>
    <dgm:cxn modelId="{423340FC-E129-4C05-AC81-4327ABDC150E}" type="presParOf" srcId="{EE2CA34E-0294-4ED6-9866-1141086F2644}" destId="{BC0AB17B-F222-4BD4-83AD-75215A8655A5}" srcOrd="10" destOrd="0" presId="urn:microsoft.com/office/officeart/2005/8/layout/hList9"/>
    <dgm:cxn modelId="{2F897022-8346-4873-B532-22508BF7E5CC}" type="presParOf" srcId="{EE2CA34E-0294-4ED6-9866-1141086F2644}" destId="{25768F28-C6F8-417A-80EE-9EC4159D822E}" srcOrd="11" destOrd="0" presId="urn:microsoft.com/office/officeart/2005/8/layout/hList9"/>
    <dgm:cxn modelId="{A7E4049F-363B-430D-B04A-56AAB46B9AFA}" type="presParOf" srcId="{25768F28-C6F8-417A-80EE-9EC4159D822E}" destId="{A7261227-23B0-4A3E-BA5B-1B4799E7D2B7}" srcOrd="0" destOrd="0" presId="urn:microsoft.com/office/officeart/2005/8/layout/hList9"/>
    <dgm:cxn modelId="{6FF81FD6-74BB-4976-A03B-D9C8CC85382E}" type="presParOf" srcId="{25768F28-C6F8-417A-80EE-9EC4159D822E}" destId="{92022C5D-DDED-4F82-9788-62501249E3BC}" srcOrd="1" destOrd="0" presId="urn:microsoft.com/office/officeart/2005/8/layout/hList9"/>
    <dgm:cxn modelId="{BAD4FBD0-2474-4E66-9746-203BFCBDCA57}" type="presParOf" srcId="{92022C5D-DDED-4F82-9788-62501249E3BC}" destId="{0525ACE2-BBEA-4CCC-9B83-9C903AB993C5}" srcOrd="0" destOrd="0" presId="urn:microsoft.com/office/officeart/2005/8/layout/hList9"/>
    <dgm:cxn modelId="{CDF8357C-CB69-4067-B25F-1CCB5349F376}" type="presParOf" srcId="{92022C5D-DDED-4F82-9788-62501249E3BC}" destId="{40A987C6-DD54-4569-AA99-E6A6D0FDBB89}" srcOrd="1" destOrd="0" presId="urn:microsoft.com/office/officeart/2005/8/layout/hList9"/>
    <dgm:cxn modelId="{1EAE7F45-1E86-4473-BB0F-04F0FCA31BF2}" type="presParOf" srcId="{EE2CA34E-0294-4ED6-9866-1141086F2644}" destId="{EBDDCF81-8D23-4A7A-AE2E-E360F5F64215}" srcOrd="12" destOrd="0" presId="urn:microsoft.com/office/officeart/2005/8/layout/hList9"/>
    <dgm:cxn modelId="{8F4BFF55-747D-4EBA-8EF1-422163C9C64C}" type="presParOf" srcId="{EE2CA34E-0294-4ED6-9866-1141086F2644}" destId="{FFAD3082-9BAA-4822-A917-9DDE8BC6E17B}" srcOrd="13" destOrd="0" presId="urn:microsoft.com/office/officeart/2005/8/layout/hList9"/>
    <dgm:cxn modelId="{2FE6EA0E-3589-4A11-93C0-809B1957AB56}" type="presParOf" srcId="{EE2CA34E-0294-4ED6-9866-1141086F2644}" destId="{24528457-93C3-4C5D-952F-30B48A1F1135}" srcOrd="14" destOrd="0" presId="urn:microsoft.com/office/officeart/2005/8/layout/hList9"/>
    <dgm:cxn modelId="{01304DE3-C77E-4DC3-A4EA-A1FFA82962FF}" type="presParOf" srcId="{EE2CA34E-0294-4ED6-9866-1141086F2644}" destId="{73DCD64E-F835-49E4-96AB-DF1DB8DA64B3}" srcOrd="15" destOrd="0" presId="urn:microsoft.com/office/officeart/2005/8/layout/hList9"/>
    <dgm:cxn modelId="{05D81CA8-EECE-420F-A100-193D6D34B651}" type="presParOf" srcId="{EE2CA34E-0294-4ED6-9866-1141086F2644}" destId="{341EE398-5729-4908-A631-0F539E70252B}" srcOrd="16" destOrd="0" presId="urn:microsoft.com/office/officeart/2005/8/layout/hList9"/>
    <dgm:cxn modelId="{2AAA0534-B0BB-4751-BAAA-167652CD7F17}" type="presParOf" srcId="{341EE398-5729-4908-A631-0F539E70252B}" destId="{5A4C9A24-8D70-4678-B37E-A8B4C44A9242}" srcOrd="0" destOrd="0" presId="urn:microsoft.com/office/officeart/2005/8/layout/hList9"/>
    <dgm:cxn modelId="{EEA8656D-DF7A-437D-8695-76EF5F65583B}" type="presParOf" srcId="{341EE398-5729-4908-A631-0F539E70252B}" destId="{77319465-F423-4F20-B08B-56D9155AC135}" srcOrd="1" destOrd="0" presId="urn:microsoft.com/office/officeart/2005/8/layout/hList9"/>
    <dgm:cxn modelId="{69B74566-ACF0-4503-8806-36AB68A760A6}" type="presParOf" srcId="{77319465-F423-4F20-B08B-56D9155AC135}" destId="{DBCA989B-4AA2-4230-A414-52239AA4121E}" srcOrd="0" destOrd="0" presId="urn:microsoft.com/office/officeart/2005/8/layout/hList9"/>
    <dgm:cxn modelId="{6309A7AF-F37A-4D19-87C3-5333E2E406AC}" type="presParOf" srcId="{77319465-F423-4F20-B08B-56D9155AC135}" destId="{F3C57647-BA35-452A-994E-006660E65D58}" srcOrd="1" destOrd="0" presId="urn:microsoft.com/office/officeart/2005/8/layout/hList9"/>
    <dgm:cxn modelId="{89C38FC4-833A-4837-9D02-C5F219ACBD7D}" type="presParOf" srcId="{EE2CA34E-0294-4ED6-9866-1141086F2644}" destId="{689F9ED8-0969-414B-9661-4D72873A5BB0}" srcOrd="17" destOrd="0" presId="urn:microsoft.com/office/officeart/2005/8/layout/hList9"/>
    <dgm:cxn modelId="{769648B0-CCA3-4B48-88CB-5C699F779266}" type="presParOf" srcId="{EE2CA34E-0294-4ED6-9866-1141086F2644}" destId="{E39AF1A9-F337-46CE-9A80-B44B582B5C17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419B5-7DC9-4384-83AD-1270F5333B0E}">
      <dsp:nvSpPr>
        <dsp:cNvPr id="0" name=""/>
        <dsp:cNvSpPr/>
      </dsp:nvSpPr>
      <dsp:spPr>
        <a:xfrm rot="5400000">
          <a:off x="-198077" y="199285"/>
          <a:ext cx="1320519" cy="9243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</a:t>
          </a:r>
          <a:endParaRPr lang="uk-UA" sz="2700" kern="1200" dirty="0"/>
        </a:p>
      </dsp:txBody>
      <dsp:txXfrm rot="-5400000">
        <a:off x="2" y="463389"/>
        <a:ext cx="924363" cy="396156"/>
      </dsp:txXfrm>
    </dsp:sp>
    <dsp:sp modelId="{08C3206B-00B9-49BD-8D5E-033D5ED4A3E5}">
      <dsp:nvSpPr>
        <dsp:cNvPr id="0" name=""/>
        <dsp:cNvSpPr/>
      </dsp:nvSpPr>
      <dsp:spPr>
        <a:xfrm rot="5400000">
          <a:off x="3652512" y="-2726941"/>
          <a:ext cx="858337" cy="6314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 </a:t>
          </a:r>
          <a:r>
            <a:rPr lang="uk-UA" sz="2700" i="1" kern="1200" noProof="0" dirty="0" smtClean="0"/>
            <a:t>Що таке файлова система</a:t>
          </a:r>
          <a:endParaRPr lang="uk-UA" sz="2700" kern="1200" dirty="0"/>
        </a:p>
      </dsp:txBody>
      <dsp:txXfrm rot="-5400000">
        <a:off x="924363" y="43109"/>
        <a:ext cx="6272735" cy="774535"/>
      </dsp:txXfrm>
    </dsp:sp>
    <dsp:sp modelId="{EA194321-2558-487C-A00F-5C2EC5A4D673}">
      <dsp:nvSpPr>
        <dsp:cNvPr id="0" name=""/>
        <dsp:cNvSpPr/>
      </dsp:nvSpPr>
      <dsp:spPr>
        <a:xfrm rot="5400000">
          <a:off x="-198077" y="1373853"/>
          <a:ext cx="1320519" cy="9243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 smtClean="0"/>
            <a:t>2</a:t>
          </a:r>
        </a:p>
      </dsp:txBody>
      <dsp:txXfrm rot="-5400000">
        <a:off x="2" y="1637957"/>
        <a:ext cx="924363" cy="396156"/>
      </dsp:txXfrm>
    </dsp:sp>
    <dsp:sp modelId="{F568602F-43F5-4D20-96F6-EE1790527608}">
      <dsp:nvSpPr>
        <dsp:cNvPr id="0" name=""/>
        <dsp:cNvSpPr/>
      </dsp:nvSpPr>
      <dsp:spPr>
        <a:xfrm rot="5400000">
          <a:off x="3652512" y="-1552373"/>
          <a:ext cx="858337" cy="6314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i="1" kern="1200" noProof="0" dirty="0" smtClean="0"/>
            <a:t>На що вказує розширення імені файлу</a:t>
          </a:r>
        </a:p>
      </dsp:txBody>
      <dsp:txXfrm rot="-5400000">
        <a:off x="924363" y="1217677"/>
        <a:ext cx="6272735" cy="774535"/>
      </dsp:txXfrm>
    </dsp:sp>
    <dsp:sp modelId="{B1B885D4-0CEF-4CDA-8265-3D481038E144}">
      <dsp:nvSpPr>
        <dsp:cNvPr id="0" name=""/>
        <dsp:cNvSpPr/>
      </dsp:nvSpPr>
      <dsp:spPr>
        <a:xfrm rot="5400000">
          <a:off x="-198077" y="2548420"/>
          <a:ext cx="1320519" cy="9243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 smtClean="0"/>
            <a:t>3</a:t>
          </a:r>
        </a:p>
      </dsp:txBody>
      <dsp:txXfrm rot="-5400000">
        <a:off x="2" y="2812524"/>
        <a:ext cx="924363" cy="396156"/>
      </dsp:txXfrm>
    </dsp:sp>
    <dsp:sp modelId="{B139C94F-8160-470D-B0E1-9B7C3299323D}">
      <dsp:nvSpPr>
        <dsp:cNvPr id="0" name=""/>
        <dsp:cNvSpPr/>
      </dsp:nvSpPr>
      <dsp:spPr>
        <a:xfrm rot="5400000">
          <a:off x="3652512" y="-377806"/>
          <a:ext cx="858337" cy="6314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i="1" kern="1200" noProof="0" dirty="0" smtClean="0"/>
            <a:t>Які імена і властивості мають диски</a:t>
          </a:r>
          <a:endParaRPr lang="uk-UA" sz="2700" i="1" kern="1200" noProof="0" dirty="0" smtClean="0">
            <a:solidFill>
              <a:srgbClr val="FF0000"/>
            </a:solidFill>
          </a:endParaRPr>
        </a:p>
      </dsp:txBody>
      <dsp:txXfrm rot="-5400000">
        <a:off x="924363" y="2392244"/>
        <a:ext cx="6272735" cy="774535"/>
      </dsp:txXfrm>
    </dsp:sp>
    <dsp:sp modelId="{0C3A68E6-C10F-4162-8152-7C9FD88A6065}">
      <dsp:nvSpPr>
        <dsp:cNvPr id="0" name=""/>
        <dsp:cNvSpPr/>
      </dsp:nvSpPr>
      <dsp:spPr>
        <a:xfrm rot="5400000">
          <a:off x="-198077" y="3724196"/>
          <a:ext cx="1320519" cy="9243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 smtClean="0"/>
            <a:t>4</a:t>
          </a:r>
        </a:p>
      </dsp:txBody>
      <dsp:txXfrm rot="-5400000">
        <a:off x="2" y="3988300"/>
        <a:ext cx="924363" cy="396156"/>
      </dsp:txXfrm>
    </dsp:sp>
    <dsp:sp modelId="{700E807E-9DDA-44D1-8548-85D5D267CDCC}">
      <dsp:nvSpPr>
        <dsp:cNvPr id="0" name=""/>
        <dsp:cNvSpPr/>
      </dsp:nvSpPr>
      <dsp:spPr>
        <a:xfrm rot="5400000">
          <a:off x="3652512" y="796761"/>
          <a:ext cx="858337" cy="6314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i="1" kern="1200" noProof="0" dirty="0" smtClean="0"/>
            <a:t>Як визначити шлях до об’єкта файлової системи</a:t>
          </a:r>
          <a:endParaRPr lang="uk-UA" sz="2700" i="1" kern="1200" noProof="0" dirty="0" smtClean="0">
            <a:solidFill>
              <a:srgbClr val="C70000"/>
            </a:solidFill>
          </a:endParaRPr>
        </a:p>
      </dsp:txBody>
      <dsp:txXfrm rot="-5400000">
        <a:off x="924363" y="3566812"/>
        <a:ext cx="6272735" cy="774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F3AD5-8FFA-4048-B8E9-7D4063873A44}">
      <dsp:nvSpPr>
        <dsp:cNvPr id="0" name=""/>
        <dsp:cNvSpPr/>
      </dsp:nvSpPr>
      <dsp:spPr>
        <a:xfrm>
          <a:off x="269" y="1580058"/>
          <a:ext cx="1807765" cy="903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Об'єкти файлової системи</a:t>
          </a:r>
          <a:endParaRPr lang="uk-UA" sz="1900" kern="1200" dirty="0"/>
        </a:p>
      </dsp:txBody>
      <dsp:txXfrm>
        <a:off x="26743" y="1606532"/>
        <a:ext cx="1754817" cy="850934"/>
      </dsp:txXfrm>
    </dsp:sp>
    <dsp:sp modelId="{DF3FB964-E209-4520-9BB8-289006540864}">
      <dsp:nvSpPr>
        <dsp:cNvPr id="0" name=""/>
        <dsp:cNvSpPr/>
      </dsp:nvSpPr>
      <dsp:spPr>
        <a:xfrm rot="18289469">
          <a:off x="1536467" y="1492250"/>
          <a:ext cx="1266242" cy="40034"/>
        </a:xfrm>
        <a:custGeom>
          <a:avLst/>
          <a:gdLst/>
          <a:ahLst/>
          <a:cxnLst/>
          <a:rect l="0" t="0" r="0" b="0"/>
          <a:pathLst>
            <a:path>
              <a:moveTo>
                <a:pt x="0" y="20017"/>
              </a:moveTo>
              <a:lnTo>
                <a:pt x="1266242" y="20017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137932" y="1480611"/>
        <a:ext cx="63312" cy="63312"/>
      </dsp:txXfrm>
    </dsp:sp>
    <dsp:sp modelId="{5FCA9AA9-E416-4B48-857F-D8E329513E89}">
      <dsp:nvSpPr>
        <dsp:cNvPr id="0" name=""/>
        <dsp:cNvSpPr/>
      </dsp:nvSpPr>
      <dsp:spPr>
        <a:xfrm>
          <a:off x="2531141" y="540593"/>
          <a:ext cx="3564588" cy="903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Файли</a:t>
          </a:r>
          <a:endParaRPr lang="uk-UA" sz="1900" kern="1200" dirty="0"/>
        </a:p>
      </dsp:txBody>
      <dsp:txXfrm>
        <a:off x="2557615" y="567067"/>
        <a:ext cx="3511640" cy="850934"/>
      </dsp:txXfrm>
    </dsp:sp>
    <dsp:sp modelId="{A1972A6E-983B-410C-98E0-E9C8932605E9}">
      <dsp:nvSpPr>
        <dsp:cNvPr id="0" name=""/>
        <dsp:cNvSpPr/>
      </dsp:nvSpPr>
      <dsp:spPr>
        <a:xfrm>
          <a:off x="1808035" y="2011982"/>
          <a:ext cx="723106" cy="40034"/>
        </a:xfrm>
        <a:custGeom>
          <a:avLst/>
          <a:gdLst/>
          <a:ahLst/>
          <a:cxnLst/>
          <a:rect l="0" t="0" r="0" b="0"/>
          <a:pathLst>
            <a:path>
              <a:moveTo>
                <a:pt x="0" y="20017"/>
              </a:moveTo>
              <a:lnTo>
                <a:pt x="723106" y="20017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151510" y="2013922"/>
        <a:ext cx="36155" cy="36155"/>
      </dsp:txXfrm>
    </dsp:sp>
    <dsp:sp modelId="{C3BCDC0A-38BA-4885-92C3-0D2F3C67C7BA}">
      <dsp:nvSpPr>
        <dsp:cNvPr id="0" name=""/>
        <dsp:cNvSpPr/>
      </dsp:nvSpPr>
      <dsp:spPr>
        <a:xfrm>
          <a:off x="2531141" y="1580058"/>
          <a:ext cx="3564588" cy="903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Папки</a:t>
          </a:r>
          <a:endParaRPr lang="uk-UA" sz="1900" kern="1200" dirty="0"/>
        </a:p>
      </dsp:txBody>
      <dsp:txXfrm>
        <a:off x="2557615" y="1606532"/>
        <a:ext cx="3511640" cy="850934"/>
      </dsp:txXfrm>
    </dsp:sp>
    <dsp:sp modelId="{6C176685-4D19-425F-8376-88861E464950}">
      <dsp:nvSpPr>
        <dsp:cNvPr id="0" name=""/>
        <dsp:cNvSpPr/>
      </dsp:nvSpPr>
      <dsp:spPr>
        <a:xfrm rot="3310531">
          <a:off x="1536467" y="2531715"/>
          <a:ext cx="1266242" cy="40034"/>
        </a:xfrm>
        <a:custGeom>
          <a:avLst/>
          <a:gdLst/>
          <a:ahLst/>
          <a:cxnLst/>
          <a:rect l="0" t="0" r="0" b="0"/>
          <a:pathLst>
            <a:path>
              <a:moveTo>
                <a:pt x="0" y="20017"/>
              </a:moveTo>
              <a:lnTo>
                <a:pt x="1266242" y="20017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137932" y="2520076"/>
        <a:ext cx="63312" cy="63312"/>
      </dsp:txXfrm>
    </dsp:sp>
    <dsp:sp modelId="{DE82744F-99C9-4B8F-ADCA-8F0E6098F78C}">
      <dsp:nvSpPr>
        <dsp:cNvPr id="0" name=""/>
        <dsp:cNvSpPr/>
      </dsp:nvSpPr>
      <dsp:spPr>
        <a:xfrm>
          <a:off x="2531141" y="2619523"/>
          <a:ext cx="3564588" cy="903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Носії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(жорсткі диски, флешки)</a:t>
          </a:r>
          <a:endParaRPr lang="uk-UA" sz="1900" kern="1200" dirty="0"/>
        </a:p>
      </dsp:txBody>
      <dsp:txXfrm>
        <a:off x="2557615" y="2645997"/>
        <a:ext cx="3511640" cy="850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0A882-DC0E-4666-BB6A-5C87706664F8}">
      <dsp:nvSpPr>
        <dsp:cNvPr id="0" name=""/>
        <dsp:cNvSpPr/>
      </dsp:nvSpPr>
      <dsp:spPr>
        <a:xfrm rot="5400000">
          <a:off x="-143871" y="145622"/>
          <a:ext cx="959145" cy="6714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1</a:t>
          </a:r>
          <a:endParaRPr lang="uk-UA" sz="2400" kern="1200" dirty="0"/>
        </a:p>
      </dsp:txBody>
      <dsp:txXfrm rot="-5400000">
        <a:off x="2" y="337451"/>
        <a:ext cx="671401" cy="287744"/>
      </dsp:txXfrm>
    </dsp:sp>
    <dsp:sp modelId="{97C57385-F4B7-4E0D-A988-29B6222E5033}">
      <dsp:nvSpPr>
        <dsp:cNvPr id="0" name=""/>
        <dsp:cNvSpPr/>
      </dsp:nvSpPr>
      <dsp:spPr>
        <a:xfrm rot="5400000">
          <a:off x="3732226" y="-3059073"/>
          <a:ext cx="623772" cy="6745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максимальна кількість символів у імені обмежена (до 8 чи  256);</a:t>
          </a:r>
          <a:endParaRPr lang="uk-UA" sz="1600" kern="1200" dirty="0"/>
        </a:p>
      </dsp:txBody>
      <dsp:txXfrm rot="-5400000">
        <a:off x="671401" y="32202"/>
        <a:ext cx="6714972" cy="562872"/>
      </dsp:txXfrm>
    </dsp:sp>
    <dsp:sp modelId="{A3E609A2-F2BB-4AE4-A3E7-96B0D3C09E8D}">
      <dsp:nvSpPr>
        <dsp:cNvPr id="0" name=""/>
        <dsp:cNvSpPr/>
      </dsp:nvSpPr>
      <dsp:spPr>
        <a:xfrm rot="5400000">
          <a:off x="-143871" y="1163631"/>
          <a:ext cx="959145" cy="6714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2</a:t>
          </a:r>
          <a:endParaRPr lang="uk-UA" sz="2400" kern="1200" dirty="0"/>
        </a:p>
      </dsp:txBody>
      <dsp:txXfrm rot="-5400000">
        <a:off x="2" y="1355460"/>
        <a:ext cx="671401" cy="287744"/>
      </dsp:txXfrm>
    </dsp:sp>
    <dsp:sp modelId="{5D4D596A-29BE-47D3-A763-179AD8ED1735}">
      <dsp:nvSpPr>
        <dsp:cNvPr id="0" name=""/>
        <dsp:cNvSpPr/>
      </dsp:nvSpPr>
      <dsp:spPr>
        <a:xfrm rot="5400000">
          <a:off x="3499496" y="-2041228"/>
          <a:ext cx="1089232" cy="6745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в імені </a:t>
          </a:r>
          <a:r>
            <a:rPr lang="ru-RU" sz="1600" kern="1200" dirty="0" smtClean="0"/>
            <a:t>файл</a:t>
          </a:r>
          <a:r>
            <a:rPr lang="uk-UA" sz="1600" kern="1200" dirty="0" smtClean="0"/>
            <a:t>а можуть </a:t>
          </a:r>
          <a:r>
            <a:rPr lang="ru-RU" sz="1600" kern="1200" dirty="0" smtClean="0"/>
            <a:t>бути </a:t>
          </a:r>
          <a:r>
            <a:rPr lang="uk-UA" sz="1600" kern="1200" dirty="0" smtClean="0"/>
            <a:t>в</a:t>
          </a:r>
          <a:r>
            <a:rPr lang="ru-RU" sz="1600" kern="1200" dirty="0" err="1" smtClean="0"/>
            <a:t>ик</a:t>
          </a:r>
          <a:r>
            <a:rPr lang="uk-UA" sz="1600" kern="1200" dirty="0" err="1" smtClean="0"/>
            <a:t>ор</a:t>
          </a:r>
          <a:r>
            <a:rPr lang="ru-RU" sz="1600" kern="1200" dirty="0" smtClean="0"/>
            <a:t>и</a:t>
          </a:r>
          <a:r>
            <a:rPr lang="uk-UA" sz="1600" kern="1200" dirty="0" smtClean="0"/>
            <a:t>стані літер</a:t>
          </a:r>
          <a:r>
            <a:rPr lang="ru-RU" sz="1600" kern="1200" dirty="0" smtClean="0"/>
            <a:t>и </a:t>
          </a:r>
          <a:r>
            <a:rPr lang="uk-UA" sz="1600" kern="1200" dirty="0" err="1" smtClean="0"/>
            <a:t>кири</a:t>
          </a:r>
          <a:r>
            <a:rPr lang="ru-RU" sz="1600" kern="1200" dirty="0" smtClean="0"/>
            <a:t>ли</a:t>
          </a:r>
          <a:r>
            <a:rPr lang="uk-UA" sz="1600" kern="1200" dirty="0" smtClean="0"/>
            <a:t>ці або латинські літери, арабські цифри та деякі інші символи.</a:t>
          </a:r>
          <a:endParaRPr lang="uk-UA" sz="1600" kern="1200" dirty="0"/>
        </a:p>
      </dsp:txBody>
      <dsp:txXfrm rot="-5400000">
        <a:off x="671401" y="840039"/>
        <a:ext cx="6692250" cy="982888"/>
      </dsp:txXfrm>
    </dsp:sp>
    <dsp:sp modelId="{ED466CEF-17EE-442B-910C-F730A007F914}">
      <dsp:nvSpPr>
        <dsp:cNvPr id="0" name=""/>
        <dsp:cNvSpPr/>
      </dsp:nvSpPr>
      <dsp:spPr>
        <a:xfrm rot="5400000">
          <a:off x="-143871" y="2135303"/>
          <a:ext cx="959145" cy="6714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3</a:t>
          </a:r>
          <a:endParaRPr lang="uk-UA" sz="2400" kern="1200" dirty="0"/>
        </a:p>
      </dsp:txBody>
      <dsp:txXfrm rot="-5400000">
        <a:off x="2" y="2327132"/>
        <a:ext cx="671401" cy="287744"/>
      </dsp:txXfrm>
    </dsp:sp>
    <dsp:sp modelId="{1C6CD963-10B8-401B-8234-CE7B53FF3468}">
      <dsp:nvSpPr>
        <dsp:cNvPr id="0" name=""/>
        <dsp:cNvSpPr/>
      </dsp:nvSpPr>
      <dsp:spPr>
        <a:xfrm rot="5400000">
          <a:off x="3545834" y="-1069557"/>
          <a:ext cx="996557" cy="6745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Імена файлів, що мають однакові назви, але різні розширен­ня, наприклад, </a:t>
          </a:r>
          <a:r>
            <a:rPr lang="uk-UA" sz="1600" i="1" kern="1200" dirty="0" smtClean="0"/>
            <a:t>Анкета.</a:t>
          </a:r>
          <a:r>
            <a:rPr lang="en-US" sz="1600" i="1" kern="1200" dirty="0" smtClean="0"/>
            <a:t>txt</a:t>
          </a:r>
          <a:r>
            <a:rPr lang="uk-UA" sz="1600" i="1" kern="1200" dirty="0" smtClean="0"/>
            <a:t>  </a:t>
          </a:r>
          <a:r>
            <a:rPr lang="uk-UA" sz="1600" kern="1200" dirty="0" smtClean="0"/>
            <a:t>та</a:t>
          </a:r>
          <a:r>
            <a:rPr lang="en-US" sz="1600" kern="1200" dirty="0" smtClean="0"/>
            <a:t> </a:t>
          </a:r>
          <a:r>
            <a:rPr lang="uk-UA" sz="1600" i="1" kern="1200" dirty="0" smtClean="0"/>
            <a:t>Анкета</a:t>
          </a:r>
          <a:r>
            <a:rPr lang="en-US" sz="1600" i="1" kern="1200" dirty="0" smtClean="0"/>
            <a:t>.d</a:t>
          </a:r>
          <a:r>
            <a:rPr lang="uk-UA" sz="1600" i="1" kern="1200" dirty="0" smtClean="0"/>
            <a:t>ос,</a:t>
          </a:r>
          <a:r>
            <a:rPr lang="uk-UA" sz="1600" kern="1200" dirty="0" smtClean="0"/>
            <a:t> вважаються різними. Різними також </a:t>
          </a:r>
          <a:r>
            <a:rPr lang="uk-UA" sz="1600" i="1" kern="1200" dirty="0" smtClean="0"/>
            <a:t>є</a:t>
          </a:r>
          <a:r>
            <a:rPr lang="uk-UA" sz="1600" kern="1200" dirty="0" smtClean="0"/>
            <a:t> імена, що мають однакові розширення, але різні назви, наприклад, </a:t>
          </a:r>
          <a:r>
            <a:rPr lang="uk-UA" sz="1600" i="1" kern="1200" dirty="0" smtClean="0"/>
            <a:t>Анкета</a:t>
          </a:r>
          <a:r>
            <a:rPr lang="en-US" sz="1600" i="1" kern="1200" dirty="0" smtClean="0"/>
            <a:t>.txt</a:t>
          </a:r>
          <a:r>
            <a:rPr lang="uk-UA" sz="1600" kern="1200" dirty="0" smtClean="0"/>
            <a:t> і </a:t>
          </a:r>
          <a:r>
            <a:rPr lang="uk-UA" sz="1600" i="1" kern="1200" dirty="0" smtClean="0"/>
            <a:t>Вправи</a:t>
          </a:r>
          <a:r>
            <a:rPr lang="en-US" sz="1600" i="1" kern="1200" dirty="0" smtClean="0"/>
            <a:t>.txt</a:t>
          </a:r>
          <a:endParaRPr lang="uk-UA" sz="1600" kern="1200" dirty="0"/>
        </a:p>
      </dsp:txBody>
      <dsp:txXfrm rot="-5400000">
        <a:off x="671402" y="1853523"/>
        <a:ext cx="6696774" cy="899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ED69-996B-44D7-99A3-0FB3DC69F2B9}">
      <dsp:nvSpPr>
        <dsp:cNvPr id="0" name=""/>
        <dsp:cNvSpPr/>
      </dsp:nvSpPr>
      <dsp:spPr>
        <a:xfrm>
          <a:off x="0" y="3894208"/>
          <a:ext cx="7056784" cy="4261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1" kern="1200" dirty="0"/>
        </a:p>
      </dsp:txBody>
      <dsp:txXfrm>
        <a:off x="0" y="3894208"/>
        <a:ext cx="7056784" cy="230116"/>
      </dsp:txXfrm>
    </dsp:sp>
    <dsp:sp modelId="{E012F71E-88A9-4628-9F19-45A19784C69A}">
      <dsp:nvSpPr>
        <dsp:cNvPr id="0" name=""/>
        <dsp:cNvSpPr/>
      </dsp:nvSpPr>
      <dsp:spPr>
        <a:xfrm>
          <a:off x="0" y="4115801"/>
          <a:ext cx="7056784" cy="1960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smtClean="0"/>
            <a:t>В одній папці не може зберігатися два файли з однаковими іменами</a:t>
          </a:r>
          <a:endParaRPr lang="uk-UA" sz="1400" b="1" i="1" kern="1200" dirty="0"/>
        </a:p>
      </dsp:txBody>
      <dsp:txXfrm>
        <a:off x="0" y="4115801"/>
        <a:ext cx="7056784" cy="196024"/>
      </dsp:txXfrm>
    </dsp:sp>
    <dsp:sp modelId="{8DB0E9ED-D214-41EC-9DC6-03C584FD98A7}">
      <dsp:nvSpPr>
        <dsp:cNvPr id="0" name=""/>
        <dsp:cNvSpPr/>
      </dsp:nvSpPr>
      <dsp:spPr>
        <a:xfrm rot="10800000">
          <a:off x="0" y="3245195"/>
          <a:ext cx="7056784" cy="65540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1" kern="1200" dirty="0"/>
        </a:p>
      </dsp:txBody>
      <dsp:txXfrm rot="-10800000">
        <a:off x="0" y="3245195"/>
        <a:ext cx="7056784" cy="230047"/>
      </dsp:txXfrm>
    </dsp:sp>
    <dsp:sp modelId="{ACE356FB-B5B6-4408-97B3-7988EFA5A0AB}">
      <dsp:nvSpPr>
        <dsp:cNvPr id="0" name=""/>
        <dsp:cNvSpPr/>
      </dsp:nvSpPr>
      <dsp:spPr>
        <a:xfrm>
          <a:off x="0" y="3475242"/>
          <a:ext cx="7056784" cy="1959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smtClean="0"/>
            <a:t>Папку, розташовану всередині іншої папки, називають вкладеною папкою</a:t>
          </a:r>
          <a:endParaRPr lang="uk-UA" sz="1400" b="1" i="1" kern="1200" dirty="0"/>
        </a:p>
      </dsp:txBody>
      <dsp:txXfrm>
        <a:off x="0" y="3475242"/>
        <a:ext cx="7056784" cy="195966"/>
      </dsp:txXfrm>
    </dsp:sp>
    <dsp:sp modelId="{4F5F866A-6D16-46F7-B03B-FA1421BCB6EE}">
      <dsp:nvSpPr>
        <dsp:cNvPr id="0" name=""/>
        <dsp:cNvSpPr/>
      </dsp:nvSpPr>
      <dsp:spPr>
        <a:xfrm rot="10800000">
          <a:off x="0" y="2596182"/>
          <a:ext cx="7056784" cy="65540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1" kern="1200" dirty="0" smtClean="0"/>
        </a:p>
      </dsp:txBody>
      <dsp:txXfrm rot="-10800000">
        <a:off x="0" y="2596182"/>
        <a:ext cx="7056784" cy="230047"/>
      </dsp:txXfrm>
    </dsp:sp>
    <dsp:sp modelId="{2197F483-DF68-445C-B4ED-5B0996F1F73A}">
      <dsp:nvSpPr>
        <dsp:cNvPr id="0" name=""/>
        <dsp:cNvSpPr/>
      </dsp:nvSpPr>
      <dsp:spPr>
        <a:xfrm>
          <a:off x="0" y="2826229"/>
          <a:ext cx="7056784" cy="1959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smtClean="0"/>
            <a:t>Папки можна також переміщувати.</a:t>
          </a:r>
          <a:endParaRPr lang="uk-UA" sz="1400" b="1" i="1" kern="1200" dirty="0"/>
        </a:p>
      </dsp:txBody>
      <dsp:txXfrm>
        <a:off x="0" y="2826229"/>
        <a:ext cx="7056784" cy="195966"/>
      </dsp:txXfrm>
    </dsp:sp>
    <dsp:sp modelId="{D089274B-C646-400A-AFCF-AB0EFB6FE3E6}">
      <dsp:nvSpPr>
        <dsp:cNvPr id="0" name=""/>
        <dsp:cNvSpPr/>
      </dsp:nvSpPr>
      <dsp:spPr>
        <a:xfrm rot="10800000">
          <a:off x="0" y="1947169"/>
          <a:ext cx="7056784" cy="65540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/>
        </a:p>
      </dsp:txBody>
      <dsp:txXfrm rot="-10800000">
        <a:off x="0" y="1947169"/>
        <a:ext cx="7056784" cy="230047"/>
      </dsp:txXfrm>
    </dsp:sp>
    <dsp:sp modelId="{988ABE22-EB38-479F-920D-F1584D55DFA7}">
      <dsp:nvSpPr>
        <dsp:cNvPr id="0" name=""/>
        <dsp:cNvSpPr/>
      </dsp:nvSpPr>
      <dsp:spPr>
        <a:xfrm>
          <a:off x="0" y="2177216"/>
          <a:ext cx="7056784" cy="1959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smtClean="0"/>
            <a:t>У папці, як і у файлі, можна змінювати ім'я та вміст.</a:t>
          </a:r>
          <a:endParaRPr lang="uk-UA" sz="1400" b="1" i="1" kern="1200" dirty="0" smtClean="0"/>
        </a:p>
      </dsp:txBody>
      <dsp:txXfrm>
        <a:off x="0" y="2177216"/>
        <a:ext cx="7056784" cy="195966"/>
      </dsp:txXfrm>
    </dsp:sp>
    <dsp:sp modelId="{7D7B70B6-5FFC-4BD1-9C6A-35F7F2576583}">
      <dsp:nvSpPr>
        <dsp:cNvPr id="0" name=""/>
        <dsp:cNvSpPr/>
      </dsp:nvSpPr>
      <dsp:spPr>
        <a:xfrm rot="10800000">
          <a:off x="0" y="1298156"/>
          <a:ext cx="7056784" cy="65540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1" kern="1200" dirty="0" smtClean="0"/>
        </a:p>
      </dsp:txBody>
      <dsp:txXfrm rot="-10800000">
        <a:off x="0" y="1298156"/>
        <a:ext cx="7056784" cy="230047"/>
      </dsp:txXfrm>
    </dsp:sp>
    <dsp:sp modelId="{4288D891-0CCC-4801-8BAE-22B87FDB9081}">
      <dsp:nvSpPr>
        <dsp:cNvPr id="0" name=""/>
        <dsp:cNvSpPr/>
      </dsp:nvSpPr>
      <dsp:spPr>
        <a:xfrm>
          <a:off x="0" y="1528203"/>
          <a:ext cx="7056784" cy="1959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Папки на відміну від </a:t>
          </a:r>
          <a:r>
            <a:rPr lang="uk-UA" sz="1400" b="1" i="1" kern="1200" dirty="0" err="1" smtClean="0"/>
            <a:t>файла</a:t>
          </a:r>
          <a:r>
            <a:rPr lang="uk-UA" sz="1400" b="1" i="1" kern="1200" dirty="0" smtClean="0"/>
            <a:t> не мають розширення</a:t>
          </a:r>
        </a:p>
      </dsp:txBody>
      <dsp:txXfrm>
        <a:off x="0" y="1528203"/>
        <a:ext cx="7056784" cy="195966"/>
      </dsp:txXfrm>
    </dsp:sp>
    <dsp:sp modelId="{4A57F543-AE0C-46B3-B9F2-0BE17400C300}">
      <dsp:nvSpPr>
        <dsp:cNvPr id="0" name=""/>
        <dsp:cNvSpPr/>
      </dsp:nvSpPr>
      <dsp:spPr>
        <a:xfrm rot="10800000">
          <a:off x="0" y="649143"/>
          <a:ext cx="7056784" cy="65540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1" kern="1200" dirty="0"/>
        </a:p>
      </dsp:txBody>
      <dsp:txXfrm rot="-10800000">
        <a:off x="0" y="649143"/>
        <a:ext cx="7056784" cy="230047"/>
      </dsp:txXfrm>
    </dsp:sp>
    <dsp:sp modelId="{5BF95F27-C4C6-4F3D-939C-794EB59B7CA0}">
      <dsp:nvSpPr>
        <dsp:cNvPr id="0" name=""/>
        <dsp:cNvSpPr/>
      </dsp:nvSpPr>
      <dsp:spPr>
        <a:xfrm>
          <a:off x="0" y="879190"/>
          <a:ext cx="7056784" cy="1959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В одній папці можуть міститися кілька або багато файлів. </a:t>
          </a:r>
        </a:p>
      </dsp:txBody>
      <dsp:txXfrm>
        <a:off x="0" y="879190"/>
        <a:ext cx="7056784" cy="195966"/>
      </dsp:txXfrm>
    </dsp:sp>
    <dsp:sp modelId="{CF011523-B281-48D7-84A6-7B0117EB18AB}">
      <dsp:nvSpPr>
        <dsp:cNvPr id="0" name=""/>
        <dsp:cNvSpPr/>
      </dsp:nvSpPr>
      <dsp:spPr>
        <a:xfrm rot="10800000">
          <a:off x="0" y="0"/>
          <a:ext cx="7056784" cy="65540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 rot="-10800000">
        <a:off x="0" y="0"/>
        <a:ext cx="7056784" cy="230047"/>
      </dsp:txXfrm>
    </dsp:sp>
    <dsp:sp modelId="{442F8C0C-3723-406E-AF97-AD51B0D74CD4}">
      <dsp:nvSpPr>
        <dsp:cNvPr id="0" name=""/>
        <dsp:cNvSpPr/>
      </dsp:nvSpPr>
      <dsp:spPr>
        <a:xfrm>
          <a:off x="0" y="230177"/>
          <a:ext cx="7056784" cy="1959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Папки, як і файли, іменують.</a:t>
          </a:r>
          <a:endParaRPr lang="uk-UA" sz="1400" b="1" i="1" kern="1200" dirty="0"/>
        </a:p>
      </dsp:txBody>
      <dsp:txXfrm>
        <a:off x="0" y="230177"/>
        <a:ext cx="7056784" cy="1959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1AAFD-409C-4822-912B-C1CAE1EAE12F}">
      <dsp:nvSpPr>
        <dsp:cNvPr id="0" name=""/>
        <dsp:cNvSpPr/>
      </dsp:nvSpPr>
      <dsp:spPr>
        <a:xfrm>
          <a:off x="0" y="208529"/>
          <a:ext cx="2235142" cy="1656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Яке </a:t>
          </a:r>
          <a:r>
            <a:rPr lang="ru-RU" sz="1600" kern="1200" dirty="0" err="1"/>
            <a:t>признач</a:t>
          </a:r>
          <a:r>
            <a:rPr lang="ru-RU" sz="1600" kern="1200" dirty="0"/>
            <a:t> </a:t>
          </a:r>
          <a:r>
            <a:rPr lang="ru-RU" sz="1600" kern="1200" dirty="0" err="1"/>
            <a:t>енн</a:t>
          </a:r>
          <a:r>
            <a:rPr lang="ru-RU" sz="1600" kern="1200" dirty="0"/>
            <a:t> я </a:t>
          </a:r>
          <a:r>
            <a:rPr lang="ru-RU" sz="1600" kern="1200" dirty="0" err="1"/>
            <a:t>файлової</a:t>
          </a:r>
          <a:r>
            <a:rPr lang="ru-RU" sz="1600" kern="1200" dirty="0"/>
            <a:t> </a:t>
          </a:r>
          <a:r>
            <a:rPr lang="ru-RU" sz="1600" kern="1200" dirty="0" err="1" smtClean="0"/>
            <a:t>системи</a:t>
          </a:r>
          <a:r>
            <a:rPr lang="ru-RU" sz="1600" kern="1200" dirty="0"/>
            <a:t>?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/>
            <a:t>є </a:t>
          </a:r>
          <a:r>
            <a:rPr lang="ru-RU" sz="1600" kern="1200" dirty="0" err="1"/>
            <a:t>її</a:t>
          </a:r>
          <a:r>
            <a:rPr lang="ru-RU" sz="1600" kern="1200" dirty="0"/>
            <a:t> об' </a:t>
          </a:r>
          <a:r>
            <a:rPr lang="ru-RU" sz="1600" kern="1200" dirty="0" err="1"/>
            <a:t>єктами</a:t>
          </a:r>
          <a:r>
            <a:rPr lang="ru-RU" sz="1600" kern="1200" dirty="0"/>
            <a:t> ? </a:t>
          </a:r>
          <a:endParaRPr lang="uk-UA" sz="1600" kern="1200" dirty="0"/>
        </a:p>
      </dsp:txBody>
      <dsp:txXfrm>
        <a:off x="0" y="208529"/>
        <a:ext cx="2235142" cy="1656186"/>
      </dsp:txXfrm>
    </dsp:sp>
    <dsp:sp modelId="{603A029B-909F-4B3C-B3C8-5E78A81C22C2}">
      <dsp:nvSpPr>
        <dsp:cNvPr id="0" name=""/>
        <dsp:cNvSpPr/>
      </dsp:nvSpPr>
      <dsp:spPr>
        <a:xfrm>
          <a:off x="2458656" y="208529"/>
          <a:ext cx="2235142" cy="1656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/>
            <a:t>Чим відрізняється шлях до об'єкта файлової системи відпоєного імені об'єкта файлової системи?</a:t>
          </a:r>
        </a:p>
      </dsp:txBody>
      <dsp:txXfrm>
        <a:off x="2458656" y="208529"/>
        <a:ext cx="2235142" cy="1656186"/>
      </dsp:txXfrm>
    </dsp:sp>
    <dsp:sp modelId="{E3B02B8E-A417-4E05-AAC8-62F54DC1B3B3}">
      <dsp:nvSpPr>
        <dsp:cNvPr id="0" name=""/>
        <dsp:cNvSpPr/>
      </dsp:nvSpPr>
      <dsp:spPr>
        <a:xfrm>
          <a:off x="4917313" y="208529"/>
          <a:ext cx="2235142" cy="1656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Чому</a:t>
          </a:r>
          <a:r>
            <a:rPr lang="ru-RU" sz="1600" kern="1200" dirty="0" smtClean="0"/>
            <a:t> </a:t>
          </a:r>
          <a:r>
            <a:rPr lang="ru-RU" sz="1600" kern="1200" dirty="0" err="1"/>
            <a:t>іменам</a:t>
          </a:r>
          <a:r>
            <a:rPr lang="ru-RU" sz="1600" kern="1200" dirty="0"/>
            <a:t> папок не </a:t>
          </a:r>
          <a:r>
            <a:rPr lang="ru-RU" sz="1600" kern="1200" dirty="0" err="1"/>
            <a:t>надають</a:t>
          </a:r>
          <a:r>
            <a:rPr lang="ru-RU" sz="1600" kern="1200" dirty="0"/>
            <a:t> 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розширення</a:t>
          </a:r>
          <a:r>
            <a:rPr lang="ru-RU" sz="1600" kern="1200" dirty="0"/>
            <a:t>?</a:t>
          </a:r>
          <a:endParaRPr lang="uk-UA" sz="1600" kern="1200" dirty="0"/>
        </a:p>
      </dsp:txBody>
      <dsp:txXfrm>
        <a:off x="4917313" y="208529"/>
        <a:ext cx="2235142" cy="1656186"/>
      </dsp:txXfrm>
    </dsp:sp>
    <dsp:sp modelId="{4355EB64-AED4-4817-B951-0986D884A6A3}">
      <dsp:nvSpPr>
        <dsp:cNvPr id="0" name=""/>
        <dsp:cNvSpPr/>
      </dsp:nvSpPr>
      <dsp:spPr>
        <a:xfrm>
          <a:off x="666541" y="2088230"/>
          <a:ext cx="2235142" cy="1656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Чи</a:t>
          </a:r>
          <a:r>
            <a:rPr lang="ru-RU" sz="1600" kern="1200" dirty="0" smtClean="0"/>
            <a:t> </a:t>
          </a:r>
          <a:r>
            <a:rPr lang="ru-RU" sz="1600" kern="1200" dirty="0" err="1"/>
            <a:t>можуть</a:t>
          </a:r>
          <a:r>
            <a:rPr lang="ru-RU" sz="1600" kern="1200" dirty="0"/>
            <a:t> </a:t>
          </a:r>
          <a:r>
            <a:rPr lang="ru-RU" sz="1600" kern="1200" dirty="0" err="1"/>
            <a:t>файли</a:t>
          </a:r>
          <a:r>
            <a:rPr lang="ru-RU" sz="1600" kern="1200" dirty="0"/>
            <a:t> з </a:t>
          </a:r>
          <a:r>
            <a:rPr lang="ru-RU" sz="1600" kern="1200" dirty="0" err="1"/>
            <a:t>однаковим</a:t>
          </a:r>
          <a:r>
            <a:rPr lang="ru-RU" sz="1600" kern="1200" dirty="0"/>
            <a:t> </a:t>
          </a:r>
          <a:r>
            <a:rPr lang="ru-RU" sz="1600" kern="1200" dirty="0" err="1"/>
            <a:t>вмістом</a:t>
          </a:r>
          <a:r>
            <a:rPr lang="ru-RU" sz="1600" kern="1200" dirty="0"/>
            <a:t> </a:t>
          </a:r>
          <a:r>
            <a:rPr lang="ru-RU" sz="1600" kern="1200" dirty="0" err="1"/>
            <a:t>зберігатися</a:t>
          </a:r>
          <a:r>
            <a:rPr lang="ru-RU" sz="1600" kern="1200" dirty="0"/>
            <a:t> в </a:t>
          </a:r>
          <a:r>
            <a:rPr lang="ru-RU" sz="1600" kern="1200" dirty="0" err="1"/>
            <a:t>одній</a:t>
          </a:r>
          <a:r>
            <a:rPr lang="ru-RU" sz="1600" kern="1200" dirty="0"/>
            <a:t> </a:t>
          </a:r>
          <a:r>
            <a:rPr lang="ru-RU" sz="1600" kern="1200" dirty="0" err="1"/>
            <a:t>папці</a:t>
          </a:r>
          <a:r>
            <a:rPr lang="ru-RU" sz="1600" kern="1200" dirty="0"/>
            <a:t>? </a:t>
          </a:r>
          <a:r>
            <a:rPr lang="ru-RU" sz="1600" kern="1200" dirty="0" err="1"/>
            <a:t>Якщо</a:t>
          </a:r>
          <a:r>
            <a:rPr lang="ru-RU" sz="1600" kern="1200" dirty="0"/>
            <a:t> так, то за </a:t>
          </a:r>
          <a:r>
            <a:rPr lang="ru-RU" sz="1600" kern="1200" dirty="0" err="1"/>
            <a:t>яких</a:t>
          </a:r>
          <a:r>
            <a:rPr lang="ru-RU" sz="1600" kern="1200" dirty="0"/>
            <a:t> умов?</a:t>
          </a:r>
          <a:endParaRPr lang="uk-UA" sz="1600" kern="1200" dirty="0"/>
        </a:p>
      </dsp:txBody>
      <dsp:txXfrm>
        <a:off x="666541" y="2088230"/>
        <a:ext cx="2235142" cy="1656186"/>
      </dsp:txXfrm>
    </dsp:sp>
    <dsp:sp modelId="{5C110157-ECA2-458A-A6A2-D62FA7C2DE36}">
      <dsp:nvSpPr>
        <dsp:cNvPr id="0" name=""/>
        <dsp:cNvSpPr/>
      </dsp:nvSpPr>
      <dsp:spPr>
        <a:xfrm>
          <a:off x="3125198" y="2088230"/>
          <a:ext cx="3360715" cy="1656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 </a:t>
          </a:r>
          <a:r>
            <a:rPr lang="uk-UA" sz="1600" kern="1200" dirty="0"/>
            <a:t>чому полягає взаємозв'язок між поняттями «тип </a:t>
          </a:r>
          <a:r>
            <a:rPr lang="uk-UA" sz="1600" kern="1200" dirty="0" err="1"/>
            <a:t>файла</a:t>
          </a:r>
          <a:r>
            <a:rPr lang="uk-UA" sz="1600" kern="1200" dirty="0"/>
            <a:t>» і «</a:t>
          </a:r>
          <a:r>
            <a:rPr lang="uk-UA" sz="1600" kern="1200" dirty="0" smtClean="0"/>
            <a:t>розширення </a:t>
          </a:r>
          <a:r>
            <a:rPr lang="uk-UA" sz="1600" kern="1200" dirty="0"/>
            <a:t>імені </a:t>
          </a:r>
          <a:r>
            <a:rPr lang="uk-UA" sz="1600" kern="1200" dirty="0" err="1"/>
            <a:t>файла</a:t>
          </a:r>
          <a:r>
            <a:rPr lang="uk-UA" sz="1600" kern="1200" dirty="0"/>
            <a:t>»? Чи можуть файли з однаковими розширеннями містити дані різних типів?</a:t>
          </a:r>
        </a:p>
      </dsp:txBody>
      <dsp:txXfrm>
        <a:off x="3125198" y="2088230"/>
        <a:ext cx="3360715" cy="1656186"/>
      </dsp:txXfrm>
    </dsp:sp>
    <dsp:sp modelId="{10EB8D7E-BC1C-4C17-8010-8BA73FF065EE}">
      <dsp:nvSpPr>
        <dsp:cNvPr id="0" name=""/>
        <dsp:cNvSpPr/>
      </dsp:nvSpPr>
      <dsp:spPr>
        <a:xfrm>
          <a:off x="1224142" y="3960435"/>
          <a:ext cx="2235142" cy="1656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Якими</a:t>
          </a:r>
          <a:r>
            <a:rPr lang="ru-RU" sz="1600" kern="1200" dirty="0" smtClean="0"/>
            <a:t> </a:t>
          </a:r>
          <a:r>
            <a:rPr lang="ru-RU" sz="1600" kern="1200" dirty="0"/>
            <a:t>є </a:t>
          </a:r>
          <a:r>
            <a:rPr lang="ru-RU" sz="1600" kern="1200" dirty="0" err="1"/>
            <a:t>стандартні</a:t>
          </a:r>
          <a:r>
            <a:rPr lang="ru-RU" sz="1600" kern="1200" dirty="0"/>
            <a:t> </a:t>
          </a:r>
          <a:r>
            <a:rPr lang="ru-RU" sz="1600" kern="1200" dirty="0" err="1"/>
            <a:t>імена</a:t>
          </a:r>
          <a:r>
            <a:rPr lang="ru-RU" sz="1600" kern="1200" dirty="0"/>
            <a:t> </a:t>
          </a:r>
          <a:r>
            <a:rPr lang="ru-RU" sz="1600" kern="1200" dirty="0" err="1"/>
            <a:t>дисків</a:t>
          </a:r>
          <a:r>
            <a:rPr lang="ru-RU" sz="1600" kern="1200" dirty="0"/>
            <a:t> </a:t>
          </a:r>
          <a:r>
            <a:rPr lang="ru-RU" sz="1600" kern="1200" dirty="0" err="1"/>
            <a:t>комп'ютера</a:t>
          </a:r>
          <a:r>
            <a:rPr lang="ru-RU" sz="1600" kern="1200" dirty="0"/>
            <a:t>? Як в </a:t>
          </a:r>
          <a:r>
            <a:rPr lang="ru-RU" sz="1600" kern="1200" dirty="0" err="1"/>
            <a:t>операційній</a:t>
          </a:r>
          <a:r>
            <a:rPr lang="ru-RU" sz="1600" kern="1200" dirty="0"/>
            <a:t> </a:t>
          </a:r>
          <a:r>
            <a:rPr lang="ru-RU" sz="1600" kern="1200" dirty="0" err="1"/>
            <a:t>системі</a:t>
          </a:r>
          <a:r>
            <a:rPr lang="ru-RU" sz="1600" kern="1200" dirty="0"/>
            <a:t> </a:t>
          </a:r>
          <a:r>
            <a:rPr lang="ru-RU" sz="1600" kern="1200" dirty="0" err="1" smtClean="0"/>
            <a:t>позначаєтьс</a:t>
          </a:r>
          <a:r>
            <a:rPr lang="ru-RU" sz="1600" kern="1200" dirty="0" smtClean="0"/>
            <a:t> </a:t>
          </a:r>
          <a:r>
            <a:rPr lang="ru-RU" sz="1600" kern="1200" dirty="0"/>
            <a:t>я </a:t>
          </a:r>
          <a:r>
            <a:rPr lang="ru-RU" sz="1600" kern="1200" dirty="0" err="1" smtClean="0"/>
            <a:t>жорстки</a:t>
          </a:r>
          <a:r>
            <a:rPr lang="ru-RU" sz="1600" kern="1200" dirty="0" smtClean="0"/>
            <a:t> </a:t>
          </a:r>
          <a:r>
            <a:rPr lang="ru-RU" sz="1600" kern="1200" dirty="0"/>
            <a:t>й </a:t>
          </a:r>
          <a:r>
            <a:rPr lang="ru-RU" sz="1600" kern="1200" dirty="0" smtClean="0"/>
            <a:t>диск?</a:t>
          </a:r>
          <a:endParaRPr lang="uk-UA" sz="1600" kern="1200" dirty="0"/>
        </a:p>
      </dsp:txBody>
      <dsp:txXfrm>
        <a:off x="1224142" y="3960435"/>
        <a:ext cx="2235142" cy="1656186"/>
      </dsp:txXfrm>
    </dsp:sp>
    <dsp:sp modelId="{3067A0AC-FC91-4D1E-9C76-BD41EB504B10}">
      <dsp:nvSpPr>
        <dsp:cNvPr id="0" name=""/>
        <dsp:cNvSpPr/>
      </dsp:nvSpPr>
      <dsp:spPr>
        <a:xfrm>
          <a:off x="3744422" y="3960435"/>
          <a:ext cx="2235142" cy="1656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Назвіть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із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чого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складається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повна</a:t>
          </a:r>
          <a:r>
            <a:rPr lang="ru-RU" sz="1600" kern="1200" dirty="0" smtClean="0"/>
            <a:t> адреса </a:t>
          </a:r>
          <a:r>
            <a:rPr lang="ru-RU" sz="1600" kern="1200" dirty="0" err="1" smtClean="0"/>
            <a:t>об'єктів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файлової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системи</a:t>
          </a:r>
          <a:endParaRPr lang="uk-UA" sz="1600" kern="1200" dirty="0"/>
        </a:p>
      </dsp:txBody>
      <dsp:txXfrm>
        <a:off x="3744422" y="3960435"/>
        <a:ext cx="2235142" cy="16561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0BCCA-CB5F-4D54-9D2F-95666832E949}">
      <dsp:nvSpPr>
        <dsp:cNvPr id="0" name=""/>
        <dsp:cNvSpPr/>
      </dsp:nvSpPr>
      <dsp:spPr>
        <a:xfrm rot="5400000">
          <a:off x="-100327" y="104154"/>
          <a:ext cx="668851" cy="468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 rot="-5400000">
        <a:off x="1" y="237924"/>
        <a:ext cx="468196" cy="200655"/>
      </dsp:txXfrm>
    </dsp:sp>
    <dsp:sp modelId="{B155E7AE-50AB-4041-AF7C-6B7FFA530EAD}">
      <dsp:nvSpPr>
        <dsp:cNvPr id="0" name=""/>
        <dsp:cNvSpPr/>
      </dsp:nvSpPr>
      <dsp:spPr>
        <a:xfrm rot="5400000">
          <a:off x="3617121" y="-3145098"/>
          <a:ext cx="434753" cy="6732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Я знаю, що таке файлова система.</a:t>
          </a:r>
          <a:endParaRPr lang="uk-UA" sz="1500" kern="1200" dirty="0"/>
        </a:p>
      </dsp:txBody>
      <dsp:txXfrm rot="-5400000">
        <a:off x="468197" y="25049"/>
        <a:ext cx="6711380" cy="392307"/>
      </dsp:txXfrm>
    </dsp:sp>
    <dsp:sp modelId="{642B14F0-60EB-40AE-BB47-A3E5C9955A30}">
      <dsp:nvSpPr>
        <dsp:cNvPr id="0" name=""/>
        <dsp:cNvSpPr/>
      </dsp:nvSpPr>
      <dsp:spPr>
        <a:xfrm rot="5400000">
          <a:off x="-100327" y="698984"/>
          <a:ext cx="668851" cy="468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 rot="-5400000">
        <a:off x="1" y="832754"/>
        <a:ext cx="468196" cy="200655"/>
      </dsp:txXfrm>
    </dsp:sp>
    <dsp:sp modelId="{0FA6EF9B-C3C7-4E8C-83BB-51DA01A4109D}">
      <dsp:nvSpPr>
        <dsp:cNvPr id="0" name=""/>
        <dsp:cNvSpPr/>
      </dsp:nvSpPr>
      <dsp:spPr>
        <a:xfrm rot="5400000">
          <a:off x="3617121" y="-2550268"/>
          <a:ext cx="434753" cy="6732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Я знаю, що таке ім'я файлу і його розширення.</a:t>
          </a:r>
          <a:endParaRPr lang="uk-UA" sz="1500" kern="1200" dirty="0"/>
        </a:p>
      </dsp:txBody>
      <dsp:txXfrm rot="-5400000">
        <a:off x="468197" y="619879"/>
        <a:ext cx="6711380" cy="392307"/>
      </dsp:txXfrm>
    </dsp:sp>
    <dsp:sp modelId="{FC41A7F8-134E-46F8-9CE0-025EDD9E40FE}">
      <dsp:nvSpPr>
        <dsp:cNvPr id="0" name=""/>
        <dsp:cNvSpPr/>
      </dsp:nvSpPr>
      <dsp:spPr>
        <a:xfrm rot="5400000">
          <a:off x="-100327" y="1293813"/>
          <a:ext cx="668851" cy="468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 rot="-5400000">
        <a:off x="1" y="1427583"/>
        <a:ext cx="468196" cy="200655"/>
      </dsp:txXfrm>
    </dsp:sp>
    <dsp:sp modelId="{6BF0A032-CD29-4F71-AF13-931FBECB5A1E}">
      <dsp:nvSpPr>
        <dsp:cNvPr id="0" name=""/>
        <dsp:cNvSpPr/>
      </dsp:nvSpPr>
      <dsp:spPr>
        <a:xfrm rot="5400000">
          <a:off x="3617121" y="-1955439"/>
          <a:ext cx="434753" cy="6732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i="1" kern="1200" dirty="0" smtClean="0"/>
            <a:t>Я</a:t>
          </a:r>
          <a:r>
            <a:rPr lang="uk-UA" sz="1500" kern="1200" dirty="0" smtClean="0"/>
            <a:t> можу навести приклади різних розширень імен файлів.</a:t>
          </a:r>
          <a:endParaRPr lang="uk-UA" sz="1500" kern="1200" dirty="0"/>
        </a:p>
      </dsp:txBody>
      <dsp:txXfrm rot="-5400000">
        <a:off x="468197" y="1214708"/>
        <a:ext cx="6711380" cy="392307"/>
      </dsp:txXfrm>
    </dsp:sp>
    <dsp:sp modelId="{C8C70434-27F0-427E-B7BE-7D8D9A2C8A36}">
      <dsp:nvSpPr>
        <dsp:cNvPr id="0" name=""/>
        <dsp:cNvSpPr/>
      </dsp:nvSpPr>
      <dsp:spPr>
        <a:xfrm rot="5400000">
          <a:off x="-100327" y="1888643"/>
          <a:ext cx="668851" cy="468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 rot="-5400000">
        <a:off x="1" y="2022413"/>
        <a:ext cx="468196" cy="200655"/>
      </dsp:txXfrm>
    </dsp:sp>
    <dsp:sp modelId="{8BD0C94A-AF5A-4357-8A46-830337F3E517}">
      <dsp:nvSpPr>
        <dsp:cNvPr id="0" name=""/>
        <dsp:cNvSpPr/>
      </dsp:nvSpPr>
      <dsp:spPr>
        <a:xfrm rot="5400000">
          <a:off x="3617121" y="-1360609"/>
          <a:ext cx="434753" cy="6732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Я знаю, що розширення імені файла визначає його тип.</a:t>
          </a:r>
          <a:endParaRPr lang="uk-UA" sz="1500" kern="1200"/>
        </a:p>
      </dsp:txBody>
      <dsp:txXfrm rot="-5400000">
        <a:off x="468197" y="1809538"/>
        <a:ext cx="6711380" cy="392307"/>
      </dsp:txXfrm>
    </dsp:sp>
    <dsp:sp modelId="{4EFB8735-D6CD-4631-A06A-68DDECF03715}">
      <dsp:nvSpPr>
        <dsp:cNvPr id="0" name=""/>
        <dsp:cNvSpPr/>
      </dsp:nvSpPr>
      <dsp:spPr>
        <a:xfrm rot="5400000">
          <a:off x="-100327" y="2483472"/>
          <a:ext cx="668851" cy="468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 rot="-5400000">
        <a:off x="1" y="2617242"/>
        <a:ext cx="468196" cy="200655"/>
      </dsp:txXfrm>
    </dsp:sp>
    <dsp:sp modelId="{DB5AE25D-1F3C-407D-8B33-72E5FC33658E}">
      <dsp:nvSpPr>
        <dsp:cNvPr id="0" name=""/>
        <dsp:cNvSpPr/>
      </dsp:nvSpPr>
      <dsp:spPr>
        <a:xfrm rot="5400000">
          <a:off x="3617121" y="-765780"/>
          <a:ext cx="434753" cy="6732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Я знаю, як позначаються носії даних.</a:t>
          </a:r>
          <a:endParaRPr lang="uk-UA" sz="1500" kern="1200" dirty="0"/>
        </a:p>
      </dsp:txBody>
      <dsp:txXfrm rot="-5400000">
        <a:off x="468197" y="2404367"/>
        <a:ext cx="6711380" cy="392307"/>
      </dsp:txXfrm>
    </dsp:sp>
    <dsp:sp modelId="{F49C9E87-A59E-414C-9959-EED3B16FE3A0}">
      <dsp:nvSpPr>
        <dsp:cNvPr id="0" name=""/>
        <dsp:cNvSpPr/>
      </dsp:nvSpPr>
      <dsp:spPr>
        <a:xfrm rot="5400000">
          <a:off x="-100327" y="3078302"/>
          <a:ext cx="668851" cy="468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 rot="-5400000">
        <a:off x="1" y="3212072"/>
        <a:ext cx="468196" cy="200655"/>
      </dsp:txXfrm>
    </dsp:sp>
    <dsp:sp modelId="{513B6083-867F-4EA1-A13F-87D0FEC54690}">
      <dsp:nvSpPr>
        <dsp:cNvPr id="0" name=""/>
        <dsp:cNvSpPr/>
      </dsp:nvSpPr>
      <dsp:spPr>
        <a:xfrm rot="5400000">
          <a:off x="3617121" y="-170950"/>
          <a:ext cx="434753" cy="6732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Я знаю, що таке шлях до об'єкта файлової системи і повне ім'я об'єкта.</a:t>
          </a:r>
          <a:endParaRPr lang="uk-UA" sz="1500" kern="1200" dirty="0"/>
        </a:p>
      </dsp:txBody>
      <dsp:txXfrm rot="-5400000">
        <a:off x="468197" y="2999197"/>
        <a:ext cx="6711380" cy="392307"/>
      </dsp:txXfrm>
    </dsp:sp>
    <dsp:sp modelId="{6AFB7B90-B41B-4B03-A295-E5A0FA625CD1}">
      <dsp:nvSpPr>
        <dsp:cNvPr id="0" name=""/>
        <dsp:cNvSpPr/>
      </dsp:nvSpPr>
      <dsp:spPr>
        <a:xfrm rot="5400000">
          <a:off x="-100327" y="3673131"/>
          <a:ext cx="668851" cy="468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 rot="-5400000">
        <a:off x="1" y="3806901"/>
        <a:ext cx="468196" cy="200655"/>
      </dsp:txXfrm>
    </dsp:sp>
    <dsp:sp modelId="{CED6EDCF-E445-44FC-9F16-37D3414D0A08}">
      <dsp:nvSpPr>
        <dsp:cNvPr id="0" name=""/>
        <dsp:cNvSpPr/>
      </dsp:nvSpPr>
      <dsp:spPr>
        <a:xfrm rot="5400000">
          <a:off x="3617121" y="423878"/>
          <a:ext cx="434753" cy="6732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i="1" kern="1200" dirty="0" smtClean="0"/>
            <a:t>Я</a:t>
          </a:r>
          <a:r>
            <a:rPr lang="uk-UA" sz="1500" kern="1200" dirty="0" smtClean="0"/>
            <a:t> можу визначити повне ім'я вказаного </a:t>
          </a:r>
          <a:r>
            <a:rPr lang="uk-UA" sz="1500" kern="1200" dirty="0" err="1" smtClean="0"/>
            <a:t>файла</a:t>
          </a:r>
          <a:r>
            <a:rPr lang="uk-UA" sz="1500" kern="1200" dirty="0" smtClean="0"/>
            <a:t>.</a:t>
          </a:r>
          <a:endParaRPr lang="uk-UA" sz="1500" kern="1200" dirty="0"/>
        </a:p>
      </dsp:txBody>
      <dsp:txXfrm rot="-5400000">
        <a:off x="468197" y="3594026"/>
        <a:ext cx="6711380" cy="392307"/>
      </dsp:txXfrm>
    </dsp:sp>
    <dsp:sp modelId="{DDEE6506-D048-4570-B188-9EB7171A19DD}">
      <dsp:nvSpPr>
        <dsp:cNvPr id="0" name=""/>
        <dsp:cNvSpPr/>
      </dsp:nvSpPr>
      <dsp:spPr>
        <a:xfrm rot="5400000">
          <a:off x="-100327" y="4267961"/>
          <a:ext cx="668851" cy="468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 rot="-5400000">
        <a:off x="1" y="4401731"/>
        <a:ext cx="468196" cy="200655"/>
      </dsp:txXfrm>
    </dsp:sp>
    <dsp:sp modelId="{879397D8-AE4B-48B1-B676-3F8F4344B961}">
      <dsp:nvSpPr>
        <dsp:cNvPr id="0" name=""/>
        <dsp:cNvSpPr/>
      </dsp:nvSpPr>
      <dsp:spPr>
        <a:xfrm rot="5400000">
          <a:off x="3617121" y="1018708"/>
          <a:ext cx="434753" cy="6732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Я можу перейти до папки, яка містить файл, за повним іменем файла.</a:t>
          </a:r>
          <a:endParaRPr lang="uk-UA" sz="1500" kern="1200"/>
        </a:p>
      </dsp:txBody>
      <dsp:txXfrm rot="-5400000">
        <a:off x="468197" y="4188856"/>
        <a:ext cx="6711380" cy="3923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A38C5-FC42-413E-A304-9036C86EC2B6}">
      <dsp:nvSpPr>
        <dsp:cNvPr id="0" name=""/>
        <dsp:cNvSpPr/>
      </dsp:nvSpPr>
      <dsp:spPr>
        <a:xfrm>
          <a:off x="638371" y="554102"/>
          <a:ext cx="1188937" cy="7930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u="none" kern="1200" dirty="0" smtClean="0"/>
            <a:t>шлях до об'єкта файлової системи, </a:t>
          </a:r>
          <a:endParaRPr lang="uk-UA" sz="1400" kern="1200" dirty="0"/>
        </a:p>
      </dsp:txBody>
      <dsp:txXfrm>
        <a:off x="828601" y="554102"/>
        <a:ext cx="998707" cy="793021"/>
      </dsp:txXfrm>
    </dsp:sp>
    <dsp:sp modelId="{E86CC182-8BAB-42EF-963B-BED5819903DD}">
      <dsp:nvSpPr>
        <dsp:cNvPr id="0" name=""/>
        <dsp:cNvSpPr/>
      </dsp:nvSpPr>
      <dsp:spPr>
        <a:xfrm>
          <a:off x="4271" y="237052"/>
          <a:ext cx="792624" cy="7926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5</a:t>
          </a:r>
          <a:endParaRPr lang="uk-UA" sz="4800" kern="1200" dirty="0"/>
        </a:p>
      </dsp:txBody>
      <dsp:txXfrm>
        <a:off x="120348" y="353129"/>
        <a:ext cx="560470" cy="560470"/>
      </dsp:txXfrm>
    </dsp:sp>
    <dsp:sp modelId="{1B1C962B-A83E-4D28-8709-31FA2A37545F}">
      <dsp:nvSpPr>
        <dsp:cNvPr id="0" name=""/>
        <dsp:cNvSpPr/>
      </dsp:nvSpPr>
      <dsp:spPr>
        <a:xfrm>
          <a:off x="2619933" y="554102"/>
          <a:ext cx="1188937" cy="793021"/>
        </a:xfrm>
        <a:prstGeom prst="rect">
          <a:avLst/>
        </a:prstGeom>
        <a:solidFill>
          <a:schemeClr val="accent3">
            <a:tint val="40000"/>
            <a:alpha val="90000"/>
            <a:hueOff val="390878"/>
            <a:satOff val="10384"/>
            <a:lumOff val="677"/>
            <a:alphaOff val="0"/>
          </a:schemeClr>
        </a:solidFill>
        <a:ln w="11430" cap="flat" cmpd="sng" algn="ctr">
          <a:solidFill>
            <a:schemeClr val="accent3">
              <a:tint val="40000"/>
              <a:alpha val="90000"/>
              <a:hueOff val="390878"/>
              <a:satOff val="10384"/>
              <a:lumOff val="677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tint val="40000"/>
              <a:alpha val="90000"/>
              <a:hueOff val="390878"/>
              <a:satOff val="10384"/>
              <a:lumOff val="677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u="none" kern="1200" dirty="0" smtClean="0"/>
            <a:t>повне ім'я об'єкта, </a:t>
          </a:r>
          <a:endParaRPr lang="uk-UA" sz="1400" kern="1200" dirty="0"/>
        </a:p>
      </dsp:txBody>
      <dsp:txXfrm>
        <a:off x="2810163" y="554102"/>
        <a:ext cx="998707" cy="793021"/>
      </dsp:txXfrm>
    </dsp:sp>
    <dsp:sp modelId="{54088AD3-E882-4F57-B9C9-D5D6FECED005}">
      <dsp:nvSpPr>
        <dsp:cNvPr id="0" name=""/>
        <dsp:cNvSpPr/>
      </dsp:nvSpPr>
      <dsp:spPr>
        <a:xfrm>
          <a:off x="1985833" y="237052"/>
          <a:ext cx="792624" cy="792624"/>
        </a:xfrm>
        <a:prstGeom prst="ellipse">
          <a:avLst/>
        </a:prstGeom>
        <a:gradFill rotWithShape="0">
          <a:gsLst>
            <a:gs pos="0">
              <a:schemeClr val="accent3">
                <a:hueOff val="395524"/>
                <a:satOff val="7441"/>
                <a:lumOff val="1961"/>
                <a:alphaOff val="0"/>
                <a:tint val="74000"/>
              </a:schemeClr>
            </a:gs>
            <a:gs pos="49000">
              <a:schemeClr val="accent3">
                <a:hueOff val="395524"/>
                <a:satOff val="7441"/>
                <a:lumOff val="1961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395524"/>
                <a:satOff val="7441"/>
                <a:lumOff val="1961"/>
                <a:alphaOff val="0"/>
                <a:shade val="55000"/>
                <a:satMod val="150000"/>
              </a:schemeClr>
            </a:gs>
            <a:gs pos="92000">
              <a:schemeClr val="accent3">
                <a:hueOff val="395524"/>
                <a:satOff val="7441"/>
                <a:lumOff val="1961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395524"/>
                <a:satOff val="7441"/>
                <a:lumOff val="1961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395524"/>
              <a:satOff val="7441"/>
              <a:lumOff val="1961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6</a:t>
          </a:r>
          <a:endParaRPr lang="uk-UA" sz="4800" kern="1200" dirty="0"/>
        </a:p>
      </dsp:txBody>
      <dsp:txXfrm>
        <a:off x="2101910" y="353129"/>
        <a:ext cx="560470" cy="560470"/>
      </dsp:txXfrm>
    </dsp:sp>
    <dsp:sp modelId="{25C7888E-CDB8-4736-880B-756889EDB6BC}">
      <dsp:nvSpPr>
        <dsp:cNvPr id="0" name=""/>
        <dsp:cNvSpPr/>
      </dsp:nvSpPr>
      <dsp:spPr>
        <a:xfrm>
          <a:off x="4601495" y="554102"/>
          <a:ext cx="1188937" cy="793021"/>
        </a:xfrm>
        <a:prstGeom prst="rect">
          <a:avLst/>
        </a:prstGeom>
        <a:solidFill>
          <a:schemeClr val="accent3">
            <a:tint val="40000"/>
            <a:alpha val="90000"/>
            <a:hueOff val="781757"/>
            <a:satOff val="20767"/>
            <a:lumOff val="1353"/>
            <a:alphaOff val="0"/>
          </a:schemeClr>
        </a:solidFill>
        <a:ln w="11430" cap="flat" cmpd="sng" algn="ctr">
          <a:solidFill>
            <a:schemeClr val="accent3">
              <a:tint val="40000"/>
              <a:alpha val="90000"/>
              <a:hueOff val="781757"/>
              <a:satOff val="20767"/>
              <a:lumOff val="1353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tint val="40000"/>
              <a:alpha val="90000"/>
              <a:hueOff val="781757"/>
              <a:satOff val="20767"/>
              <a:lumOff val="1353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u="none" kern="1200" dirty="0" smtClean="0"/>
            <a:t>бібліотека, </a:t>
          </a:r>
          <a:endParaRPr lang="uk-UA" sz="1400" kern="1200" dirty="0"/>
        </a:p>
      </dsp:txBody>
      <dsp:txXfrm>
        <a:off x="4791725" y="554102"/>
        <a:ext cx="998707" cy="793021"/>
      </dsp:txXfrm>
    </dsp:sp>
    <dsp:sp modelId="{49FB699D-C3ED-482F-B65C-843CE28E3296}">
      <dsp:nvSpPr>
        <dsp:cNvPr id="0" name=""/>
        <dsp:cNvSpPr/>
      </dsp:nvSpPr>
      <dsp:spPr>
        <a:xfrm>
          <a:off x="3967395" y="237052"/>
          <a:ext cx="792624" cy="792624"/>
        </a:xfrm>
        <a:prstGeom prst="ellipse">
          <a:avLst/>
        </a:prstGeom>
        <a:gradFill rotWithShape="0">
          <a:gsLst>
            <a:gs pos="0">
              <a:schemeClr val="accent3">
                <a:hueOff val="791047"/>
                <a:satOff val="14882"/>
                <a:lumOff val="3922"/>
                <a:alphaOff val="0"/>
                <a:tint val="74000"/>
              </a:schemeClr>
            </a:gs>
            <a:gs pos="49000">
              <a:schemeClr val="accent3">
                <a:hueOff val="791047"/>
                <a:satOff val="14882"/>
                <a:lumOff val="3922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791047"/>
                <a:satOff val="14882"/>
                <a:lumOff val="3922"/>
                <a:alphaOff val="0"/>
                <a:shade val="55000"/>
                <a:satMod val="150000"/>
              </a:schemeClr>
            </a:gs>
            <a:gs pos="92000">
              <a:schemeClr val="accent3">
                <a:hueOff val="791047"/>
                <a:satOff val="14882"/>
                <a:lumOff val="3922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791047"/>
                <a:satOff val="14882"/>
                <a:lumOff val="3922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791047"/>
              <a:satOff val="14882"/>
              <a:lumOff val="3922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7</a:t>
          </a:r>
          <a:endParaRPr lang="uk-UA" sz="4800" kern="1200" dirty="0"/>
        </a:p>
      </dsp:txBody>
      <dsp:txXfrm>
        <a:off x="4083472" y="353129"/>
        <a:ext cx="560470" cy="560470"/>
      </dsp:txXfrm>
    </dsp:sp>
    <dsp:sp modelId="{91C1162F-2401-47DD-8A8D-1978D511BD1E}">
      <dsp:nvSpPr>
        <dsp:cNvPr id="0" name=""/>
        <dsp:cNvSpPr/>
      </dsp:nvSpPr>
      <dsp:spPr>
        <a:xfrm>
          <a:off x="6583058" y="554102"/>
          <a:ext cx="1188937" cy="793021"/>
        </a:xfrm>
        <a:prstGeom prst="rect">
          <a:avLst/>
        </a:prstGeom>
        <a:solidFill>
          <a:schemeClr val="accent3">
            <a:tint val="40000"/>
            <a:alpha val="90000"/>
            <a:hueOff val="1172635"/>
            <a:satOff val="31151"/>
            <a:lumOff val="2030"/>
            <a:alphaOff val="0"/>
          </a:schemeClr>
        </a:solidFill>
        <a:ln w="11430" cap="flat" cmpd="sng" algn="ctr">
          <a:solidFill>
            <a:schemeClr val="accent3">
              <a:tint val="40000"/>
              <a:alpha val="90000"/>
              <a:hueOff val="1172635"/>
              <a:satOff val="31151"/>
              <a:lumOff val="203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tint val="40000"/>
              <a:alpha val="90000"/>
              <a:hueOff val="1172635"/>
              <a:satOff val="31151"/>
              <a:lumOff val="203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u="none" kern="1200" dirty="0" smtClean="0"/>
            <a:t>вкладена папка</a:t>
          </a:r>
          <a:endParaRPr lang="uk-UA" sz="1400" kern="1200" dirty="0"/>
        </a:p>
      </dsp:txBody>
      <dsp:txXfrm>
        <a:off x="6773288" y="554102"/>
        <a:ext cx="998707" cy="793021"/>
      </dsp:txXfrm>
    </dsp:sp>
    <dsp:sp modelId="{3C62074D-877D-45F6-B7E2-D0DC0E20E9AB}">
      <dsp:nvSpPr>
        <dsp:cNvPr id="0" name=""/>
        <dsp:cNvSpPr/>
      </dsp:nvSpPr>
      <dsp:spPr>
        <a:xfrm>
          <a:off x="5948958" y="237052"/>
          <a:ext cx="792624" cy="792624"/>
        </a:xfrm>
        <a:prstGeom prst="ellipse">
          <a:avLst/>
        </a:prstGeom>
        <a:gradFill rotWithShape="0">
          <a:gsLst>
            <a:gs pos="0">
              <a:schemeClr val="accent3">
                <a:hueOff val="1186571"/>
                <a:satOff val="22323"/>
                <a:lumOff val="5883"/>
                <a:alphaOff val="0"/>
                <a:tint val="74000"/>
              </a:schemeClr>
            </a:gs>
            <a:gs pos="49000">
              <a:schemeClr val="accent3">
                <a:hueOff val="1186571"/>
                <a:satOff val="22323"/>
                <a:lumOff val="5883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1186571"/>
                <a:satOff val="22323"/>
                <a:lumOff val="5883"/>
                <a:alphaOff val="0"/>
                <a:shade val="55000"/>
                <a:satMod val="150000"/>
              </a:schemeClr>
            </a:gs>
            <a:gs pos="92000">
              <a:schemeClr val="accent3">
                <a:hueOff val="1186571"/>
                <a:satOff val="22323"/>
                <a:lumOff val="5883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1186571"/>
                <a:satOff val="22323"/>
                <a:lumOff val="5883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1186571"/>
              <a:satOff val="22323"/>
              <a:lumOff val="5883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8</a:t>
          </a:r>
          <a:endParaRPr lang="uk-UA" sz="4800" kern="1200" dirty="0"/>
        </a:p>
      </dsp:txBody>
      <dsp:txXfrm>
        <a:off x="6065035" y="353129"/>
        <a:ext cx="560470" cy="5604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B9384-0E1D-4246-8214-6F08CFC1AB56}">
      <dsp:nvSpPr>
        <dsp:cNvPr id="0" name=""/>
        <dsp:cNvSpPr/>
      </dsp:nvSpPr>
      <dsp:spPr>
        <a:xfrm>
          <a:off x="638371" y="554102"/>
          <a:ext cx="1188937" cy="7930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u="none" kern="1200" dirty="0" smtClean="0"/>
            <a:t>Файлова система, </a:t>
          </a:r>
          <a:endParaRPr lang="uk-UA" sz="1400" kern="1200" dirty="0"/>
        </a:p>
      </dsp:txBody>
      <dsp:txXfrm>
        <a:off x="828601" y="554102"/>
        <a:ext cx="998707" cy="793021"/>
      </dsp:txXfrm>
    </dsp:sp>
    <dsp:sp modelId="{24EEB5F9-8FEA-494A-B0DF-28E5C2D99AD5}">
      <dsp:nvSpPr>
        <dsp:cNvPr id="0" name=""/>
        <dsp:cNvSpPr/>
      </dsp:nvSpPr>
      <dsp:spPr>
        <a:xfrm>
          <a:off x="4271" y="237052"/>
          <a:ext cx="792624" cy="7926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1</a:t>
          </a:r>
          <a:endParaRPr lang="uk-UA" sz="4400" kern="1200" dirty="0"/>
        </a:p>
      </dsp:txBody>
      <dsp:txXfrm>
        <a:off x="120348" y="353129"/>
        <a:ext cx="560470" cy="560470"/>
      </dsp:txXfrm>
    </dsp:sp>
    <dsp:sp modelId="{7FD33C8D-20E2-493F-9E35-2F3FEAF1EFD1}">
      <dsp:nvSpPr>
        <dsp:cNvPr id="0" name=""/>
        <dsp:cNvSpPr/>
      </dsp:nvSpPr>
      <dsp:spPr>
        <a:xfrm>
          <a:off x="2619933" y="554102"/>
          <a:ext cx="1188937" cy="793021"/>
        </a:xfrm>
        <a:prstGeom prst="rect">
          <a:avLst/>
        </a:prstGeom>
        <a:solidFill>
          <a:schemeClr val="accent3">
            <a:tint val="40000"/>
            <a:alpha val="90000"/>
            <a:hueOff val="390878"/>
            <a:satOff val="10384"/>
            <a:lumOff val="677"/>
            <a:alphaOff val="0"/>
          </a:schemeClr>
        </a:solidFill>
        <a:ln w="11430" cap="flat" cmpd="sng" algn="ctr">
          <a:solidFill>
            <a:schemeClr val="accent3">
              <a:tint val="40000"/>
              <a:alpha val="90000"/>
              <a:hueOff val="390878"/>
              <a:satOff val="10384"/>
              <a:lumOff val="677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tint val="40000"/>
              <a:alpha val="90000"/>
              <a:hueOff val="390878"/>
              <a:satOff val="10384"/>
              <a:lumOff val="677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u="none" kern="1200" dirty="0" smtClean="0"/>
            <a:t>ім'я </a:t>
          </a:r>
          <a:r>
            <a:rPr lang="uk-UA" sz="1400" b="0" i="0" u="none" kern="1200" dirty="0" err="1" smtClean="0"/>
            <a:t>файла</a:t>
          </a:r>
          <a:r>
            <a:rPr lang="uk-UA" sz="1400" b="0" i="0" u="none" kern="1200" dirty="0" smtClean="0"/>
            <a:t>, </a:t>
          </a:r>
          <a:endParaRPr lang="uk-UA" sz="1400" kern="1200" dirty="0"/>
        </a:p>
      </dsp:txBody>
      <dsp:txXfrm>
        <a:off x="2810163" y="554102"/>
        <a:ext cx="998707" cy="793021"/>
      </dsp:txXfrm>
    </dsp:sp>
    <dsp:sp modelId="{38B1A61E-7909-4371-A57D-B166A46F6910}">
      <dsp:nvSpPr>
        <dsp:cNvPr id="0" name=""/>
        <dsp:cNvSpPr/>
      </dsp:nvSpPr>
      <dsp:spPr>
        <a:xfrm>
          <a:off x="1985833" y="237052"/>
          <a:ext cx="792624" cy="792624"/>
        </a:xfrm>
        <a:prstGeom prst="ellipse">
          <a:avLst/>
        </a:prstGeom>
        <a:gradFill rotWithShape="0">
          <a:gsLst>
            <a:gs pos="0">
              <a:schemeClr val="accent3">
                <a:hueOff val="395524"/>
                <a:satOff val="7441"/>
                <a:lumOff val="1961"/>
                <a:alphaOff val="0"/>
                <a:tint val="74000"/>
              </a:schemeClr>
            </a:gs>
            <a:gs pos="49000">
              <a:schemeClr val="accent3">
                <a:hueOff val="395524"/>
                <a:satOff val="7441"/>
                <a:lumOff val="1961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395524"/>
                <a:satOff val="7441"/>
                <a:lumOff val="1961"/>
                <a:alphaOff val="0"/>
                <a:shade val="55000"/>
                <a:satMod val="150000"/>
              </a:schemeClr>
            </a:gs>
            <a:gs pos="92000">
              <a:schemeClr val="accent3">
                <a:hueOff val="395524"/>
                <a:satOff val="7441"/>
                <a:lumOff val="1961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395524"/>
                <a:satOff val="7441"/>
                <a:lumOff val="1961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395524"/>
              <a:satOff val="7441"/>
              <a:lumOff val="1961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2</a:t>
          </a:r>
          <a:endParaRPr lang="uk-UA" sz="4400" kern="1200" dirty="0"/>
        </a:p>
      </dsp:txBody>
      <dsp:txXfrm>
        <a:off x="2101910" y="353129"/>
        <a:ext cx="560470" cy="560470"/>
      </dsp:txXfrm>
    </dsp:sp>
    <dsp:sp modelId="{0525ACE2-BBEA-4CCC-9B83-9C903AB993C5}">
      <dsp:nvSpPr>
        <dsp:cNvPr id="0" name=""/>
        <dsp:cNvSpPr/>
      </dsp:nvSpPr>
      <dsp:spPr>
        <a:xfrm>
          <a:off x="4601495" y="554102"/>
          <a:ext cx="1188937" cy="793021"/>
        </a:xfrm>
        <a:prstGeom prst="rect">
          <a:avLst/>
        </a:prstGeom>
        <a:solidFill>
          <a:schemeClr val="accent3">
            <a:tint val="40000"/>
            <a:alpha val="90000"/>
            <a:hueOff val="781757"/>
            <a:satOff val="20767"/>
            <a:lumOff val="1353"/>
            <a:alphaOff val="0"/>
          </a:schemeClr>
        </a:solidFill>
        <a:ln w="11430" cap="flat" cmpd="sng" algn="ctr">
          <a:solidFill>
            <a:schemeClr val="accent3">
              <a:tint val="40000"/>
              <a:alpha val="90000"/>
              <a:hueOff val="781757"/>
              <a:satOff val="20767"/>
              <a:lumOff val="1353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tint val="40000"/>
              <a:alpha val="90000"/>
              <a:hueOff val="781757"/>
              <a:satOff val="20767"/>
              <a:lumOff val="1353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u="none" kern="1200" dirty="0" smtClean="0"/>
            <a:t>розширення імені </a:t>
          </a:r>
          <a:r>
            <a:rPr lang="uk-UA" sz="1400" b="0" i="0" u="none" kern="1200" dirty="0" err="1" smtClean="0"/>
            <a:t>файла</a:t>
          </a:r>
          <a:r>
            <a:rPr lang="uk-UA" sz="1400" b="0" i="0" u="none" kern="1200" dirty="0" smtClean="0"/>
            <a:t>, </a:t>
          </a:r>
          <a:endParaRPr lang="uk-UA" sz="1400" kern="1200" dirty="0"/>
        </a:p>
      </dsp:txBody>
      <dsp:txXfrm>
        <a:off x="4791725" y="554102"/>
        <a:ext cx="998707" cy="793021"/>
      </dsp:txXfrm>
    </dsp:sp>
    <dsp:sp modelId="{FFAD3082-9BAA-4822-A917-9DDE8BC6E17B}">
      <dsp:nvSpPr>
        <dsp:cNvPr id="0" name=""/>
        <dsp:cNvSpPr/>
      </dsp:nvSpPr>
      <dsp:spPr>
        <a:xfrm>
          <a:off x="3967395" y="237052"/>
          <a:ext cx="792624" cy="792624"/>
        </a:xfrm>
        <a:prstGeom prst="ellipse">
          <a:avLst/>
        </a:prstGeom>
        <a:gradFill rotWithShape="0">
          <a:gsLst>
            <a:gs pos="0">
              <a:schemeClr val="accent3">
                <a:hueOff val="791047"/>
                <a:satOff val="14882"/>
                <a:lumOff val="3922"/>
                <a:alphaOff val="0"/>
                <a:tint val="74000"/>
              </a:schemeClr>
            </a:gs>
            <a:gs pos="49000">
              <a:schemeClr val="accent3">
                <a:hueOff val="791047"/>
                <a:satOff val="14882"/>
                <a:lumOff val="3922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791047"/>
                <a:satOff val="14882"/>
                <a:lumOff val="3922"/>
                <a:alphaOff val="0"/>
                <a:shade val="55000"/>
                <a:satMod val="150000"/>
              </a:schemeClr>
            </a:gs>
            <a:gs pos="92000">
              <a:schemeClr val="accent3">
                <a:hueOff val="791047"/>
                <a:satOff val="14882"/>
                <a:lumOff val="3922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791047"/>
                <a:satOff val="14882"/>
                <a:lumOff val="3922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791047"/>
              <a:satOff val="14882"/>
              <a:lumOff val="3922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3</a:t>
          </a:r>
          <a:endParaRPr lang="uk-UA" sz="4400" kern="1200" dirty="0"/>
        </a:p>
      </dsp:txBody>
      <dsp:txXfrm>
        <a:off x="4083472" y="353129"/>
        <a:ext cx="560470" cy="560470"/>
      </dsp:txXfrm>
    </dsp:sp>
    <dsp:sp modelId="{DBCA989B-4AA2-4230-A414-52239AA4121E}">
      <dsp:nvSpPr>
        <dsp:cNvPr id="0" name=""/>
        <dsp:cNvSpPr/>
      </dsp:nvSpPr>
      <dsp:spPr>
        <a:xfrm>
          <a:off x="6583058" y="554102"/>
          <a:ext cx="1188937" cy="793021"/>
        </a:xfrm>
        <a:prstGeom prst="rect">
          <a:avLst/>
        </a:prstGeom>
        <a:solidFill>
          <a:schemeClr val="accent3">
            <a:tint val="40000"/>
            <a:alpha val="90000"/>
            <a:hueOff val="1172635"/>
            <a:satOff val="31151"/>
            <a:lumOff val="2030"/>
            <a:alphaOff val="0"/>
          </a:schemeClr>
        </a:solidFill>
        <a:ln w="11430" cap="flat" cmpd="sng" algn="ctr">
          <a:solidFill>
            <a:schemeClr val="accent3">
              <a:tint val="40000"/>
              <a:alpha val="90000"/>
              <a:hueOff val="1172635"/>
              <a:satOff val="31151"/>
              <a:lumOff val="203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tint val="40000"/>
              <a:alpha val="90000"/>
              <a:hueOff val="1172635"/>
              <a:satOff val="31151"/>
              <a:lumOff val="203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u="none" kern="1200" dirty="0" smtClean="0"/>
            <a:t>тип </a:t>
          </a:r>
          <a:r>
            <a:rPr lang="uk-UA" sz="1400" b="0" i="0" u="none" kern="1200" dirty="0" err="1" smtClean="0"/>
            <a:t>файла</a:t>
          </a:r>
          <a:r>
            <a:rPr lang="uk-UA" sz="1400" b="0" i="0" u="none" kern="1200" dirty="0" smtClean="0"/>
            <a:t>, </a:t>
          </a:r>
          <a:endParaRPr lang="uk-UA" sz="1400" kern="1200" dirty="0"/>
        </a:p>
      </dsp:txBody>
      <dsp:txXfrm>
        <a:off x="6773288" y="554102"/>
        <a:ext cx="998707" cy="793021"/>
      </dsp:txXfrm>
    </dsp:sp>
    <dsp:sp modelId="{E39AF1A9-F337-46CE-9A80-B44B582B5C17}">
      <dsp:nvSpPr>
        <dsp:cNvPr id="0" name=""/>
        <dsp:cNvSpPr/>
      </dsp:nvSpPr>
      <dsp:spPr>
        <a:xfrm>
          <a:off x="5948958" y="237052"/>
          <a:ext cx="792624" cy="792624"/>
        </a:xfrm>
        <a:prstGeom prst="ellipse">
          <a:avLst/>
        </a:prstGeom>
        <a:gradFill rotWithShape="0">
          <a:gsLst>
            <a:gs pos="0">
              <a:schemeClr val="accent3">
                <a:hueOff val="1186571"/>
                <a:satOff val="22323"/>
                <a:lumOff val="5883"/>
                <a:alphaOff val="0"/>
                <a:tint val="74000"/>
              </a:schemeClr>
            </a:gs>
            <a:gs pos="49000">
              <a:schemeClr val="accent3">
                <a:hueOff val="1186571"/>
                <a:satOff val="22323"/>
                <a:lumOff val="5883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1186571"/>
                <a:satOff val="22323"/>
                <a:lumOff val="5883"/>
                <a:alphaOff val="0"/>
                <a:shade val="55000"/>
                <a:satMod val="150000"/>
              </a:schemeClr>
            </a:gs>
            <a:gs pos="92000">
              <a:schemeClr val="accent3">
                <a:hueOff val="1186571"/>
                <a:satOff val="22323"/>
                <a:lumOff val="5883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1186571"/>
                <a:satOff val="22323"/>
                <a:lumOff val="5883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1186571"/>
              <a:satOff val="22323"/>
              <a:lumOff val="5883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4</a:t>
          </a:r>
          <a:endParaRPr lang="uk-UA" sz="4400" kern="1200" dirty="0"/>
        </a:p>
      </dsp:txBody>
      <dsp:txXfrm>
        <a:off x="6065035" y="353129"/>
        <a:ext cx="560470" cy="56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49880-884A-4B9A-9AE4-234AFC0EB7C3}" type="datetimeFigureOut">
              <a:rPr lang="uk-UA" smtClean="0"/>
              <a:t>22.10.2014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AFDD2-77BD-412F-A4D1-25DA215211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426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4DAC64-3F4D-4886-A42D-FFE1D0ADAEBB}" type="datetime1">
              <a:rPr lang="uk-UA" smtClean="0"/>
              <a:t>22.10.2014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C975F-B211-4C5C-9ADA-6AF88CC15A33}" type="datetime1">
              <a:rPr lang="uk-UA" smtClean="0"/>
              <a:t>22.10.2014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1797368-8632-4AFB-AD10-3A97223FE9ED}" type="datetime1">
              <a:rPr lang="uk-UA" smtClean="0"/>
              <a:t>22.10.2014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CAD29-C589-4714-B673-B223083BDD5C}" type="datetime1">
              <a:rPr lang="uk-UA" smtClean="0"/>
              <a:t>22.10.2014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204F64-D7C2-4C38-8B69-1B686DC6AA36}" type="datetime1">
              <a:rPr lang="uk-UA" smtClean="0"/>
              <a:t>22.10.2014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1B013-EA56-4956-A6D0-1C70DE7DCA69}" type="datetime1">
              <a:rPr lang="uk-UA" smtClean="0"/>
              <a:t>22.10.2014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B51EF-EE8C-4D36-BB55-4771F09EE569}" type="datetime1">
              <a:rPr lang="uk-UA" smtClean="0"/>
              <a:t>22.10.2014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EE268-751F-481B-9C96-3011C3F31680}" type="datetime1">
              <a:rPr lang="uk-UA" smtClean="0"/>
              <a:t>22.10.2014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AAFEE9-0F24-4A76-A1D8-DA2CF27F737A}" type="datetime1">
              <a:rPr lang="uk-UA" smtClean="0"/>
              <a:t>22.10.2014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E8021-E0C1-4E86-B66F-4346FF2C7C69}" type="datetime1">
              <a:rPr lang="uk-UA" smtClean="0"/>
              <a:t>22.10.2014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EF680-4850-4324-9FF3-DEA8E8BBC214}" type="datetime1">
              <a:rPr lang="uk-UA" smtClean="0"/>
              <a:t>22.10.2014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580538-671A-4D2B-AC35-D8907C47E2CA}" type="datetime1">
              <a:rPr lang="uk-UA" smtClean="0"/>
              <a:t>22.10.2014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urok-informatiku.ru/fizkul-thvilinki-na-urokah-informatiki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rok-informatiku.ru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6079" y="630575"/>
            <a:ext cx="5484444" cy="2031504"/>
          </a:xfrm>
        </p:spPr>
        <p:txBody>
          <a:bodyPr/>
          <a:lstStyle/>
          <a:p>
            <a:r>
              <a:rPr lang="uk-UA" dirty="0" smtClean="0"/>
              <a:t>Розділ 2. Поняття операційної системи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5222" y="3068960"/>
            <a:ext cx="5114778" cy="76664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§2.9 Файли і папки</a:t>
            </a:r>
            <a:endParaRPr lang="uk-UA" sz="2800" dirty="0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4644675" y="3780016"/>
            <a:ext cx="2375597" cy="2457296"/>
            <a:chOff x="142844" y="2628900"/>
            <a:chExt cx="3000396" cy="322899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57"/>
            <a:stretch>
              <a:fillRect/>
            </a:stretch>
          </p:blipFill>
          <p:spPr bwMode="auto">
            <a:xfrm>
              <a:off x="234693" y="2628900"/>
              <a:ext cx="2908547" cy="322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WordArt 3" descr="20%"/>
            <p:cNvSpPr>
              <a:spLocks noChangeArrowheads="1" noChangeShapeType="1" noTextEdit="1"/>
            </p:cNvSpPr>
            <p:nvPr/>
          </p:nvSpPr>
          <p:spPr bwMode="auto">
            <a:xfrm>
              <a:off x="357158" y="4857760"/>
              <a:ext cx="2698750" cy="752475"/>
            </a:xfrm>
            <a:prstGeom prst="rect">
              <a:avLst/>
            </a:prstGeom>
          </p:spPr>
          <p:txBody>
            <a:bodyPr wrap="none" numCol="1" fromWordArt="1">
              <a:prstTxWarp prst="textCurveUp">
                <a:avLst>
                  <a:gd name="adj" fmla="val 40356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/>
                  <a:cs typeface="+mn-cs"/>
                </a:rPr>
                <a:t>І</a:t>
              </a:r>
              <a:r>
                <a:rPr lang="uk-UA" sz="3600" b="1" kern="1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/>
                  <a:cs typeface="+mn-cs"/>
                </a:rPr>
                <a:t>нформатик</a:t>
              </a:r>
              <a:r>
                <a:rPr lang="ru-RU" sz="3600" b="1" kern="1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/>
                  <a:cs typeface="+mn-cs"/>
                </a:rPr>
                <a:t>а</a:t>
              </a:r>
              <a:endPara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42844" y="3071809"/>
              <a:ext cx="1214446" cy="227868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0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6</a:t>
              </a:r>
              <a:endParaRPr lang="ru-RU" sz="1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27" y="1124744"/>
            <a:ext cx="2740397" cy="436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15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984" y="328136"/>
            <a:ext cx="5920498" cy="940624"/>
          </a:xfrm>
        </p:spPr>
        <p:txBody>
          <a:bodyPr/>
          <a:lstStyle/>
          <a:p>
            <a:pPr algn="ctr"/>
            <a:r>
              <a:rPr lang="uk-UA" dirty="0" smtClean="0"/>
              <a:t>ВЛАСТИВОСТІ ФАЙЛУ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0" y="350100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87288" y="2780928"/>
            <a:ext cx="4788768" cy="2485787"/>
          </a:xfrm>
          <a:prstGeom prst="round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uk-UA"/>
            </a:defPPr>
            <a:lvl1pPr indent="457200" algn="just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uk-UA" dirty="0" smtClean="0">
                <a:solidFill>
                  <a:schemeClr val="tx1"/>
                </a:solidFill>
              </a:rPr>
              <a:t>Властивості </a:t>
            </a:r>
            <a:r>
              <a:rPr lang="uk-UA" dirty="0">
                <a:solidFill>
                  <a:schemeClr val="tx1"/>
                </a:solidFill>
              </a:rPr>
              <a:t>файлу, як і інших об’єктів, можна переглянути в діалоговому вікні </a:t>
            </a:r>
            <a:r>
              <a:rPr lang="uk-UA" dirty="0">
                <a:solidFill>
                  <a:schemeClr val="bg2"/>
                </a:solidFill>
              </a:rPr>
              <a:t>Властивості</a:t>
            </a:r>
            <a:r>
              <a:rPr lang="uk-UA" dirty="0">
                <a:solidFill>
                  <a:schemeClr val="tx1"/>
                </a:solidFill>
              </a:rPr>
              <a:t>, яке викликається за допомогою відповідної вказівки контекстного меню вибраного файлу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28099"/>
            <a:ext cx="3331013" cy="440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8032" y="1481768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Файл, крім імені, </a:t>
            </a:r>
            <a:r>
              <a:rPr lang="uk-UA" sz="2000" dirty="0" smtClean="0"/>
              <a:t>має й </a:t>
            </a:r>
            <a:r>
              <a:rPr lang="uk-UA" sz="2000" dirty="0"/>
              <a:t>інші властивості. Зокрема, це тип </a:t>
            </a:r>
            <a:r>
              <a:rPr lang="uk-UA" sz="2000" dirty="0" smtClean="0"/>
              <a:t>файлу, </a:t>
            </a:r>
            <a:r>
              <a:rPr lang="uk-UA" sz="2000" dirty="0"/>
              <a:t>місце його збереження тощо.</a:t>
            </a:r>
          </a:p>
        </p:txBody>
      </p:sp>
    </p:spTree>
    <p:extLst>
      <p:ext uri="{BB962C8B-B14F-4D97-AF65-F5344CB8AC3E}">
        <p14:creationId xmlns:p14="http://schemas.microsoft.com/office/powerpoint/2010/main" val="246028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/>
          <a:lstStyle/>
          <a:p>
            <a:pPr algn="ctr"/>
            <a:r>
              <a:rPr lang="uk-UA" dirty="0" smtClean="0"/>
              <a:t>Одиниці вимірювання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Однією із властивостей файлів є їх </a:t>
            </a:r>
            <a:r>
              <a:rPr lang="uk-UA" sz="2400" b="1" dirty="0" smtClean="0"/>
              <a:t>розмір</a:t>
            </a:r>
            <a:r>
              <a:rPr lang="uk-UA" sz="2400" dirty="0" smtClean="0"/>
              <a:t>. Він вимірюється у </a:t>
            </a:r>
            <a:r>
              <a:rPr lang="uk-UA" sz="2400" b="1" dirty="0" smtClean="0">
                <a:solidFill>
                  <a:srgbClr val="FF0000"/>
                </a:solidFill>
              </a:rPr>
              <a:t>байтах</a:t>
            </a:r>
            <a:r>
              <a:rPr lang="uk-UA" sz="2400" dirty="0" smtClean="0"/>
              <a:t>. Для вимірювання розмірів файлів і ємності носіїв даних використовують більші одиниці вимірювання, які утворюються за допомогою префіксів кіло, </a:t>
            </a:r>
            <a:r>
              <a:rPr lang="uk-UA" sz="2400" dirty="0" err="1" smtClean="0"/>
              <a:t>мега</a:t>
            </a:r>
            <a:r>
              <a:rPr lang="uk-UA" sz="2400" dirty="0" smtClean="0"/>
              <a:t>, </a:t>
            </a:r>
            <a:r>
              <a:rPr lang="uk-UA" sz="2400" dirty="0" err="1" smtClean="0"/>
              <a:t>гіга</a:t>
            </a:r>
            <a:r>
              <a:rPr lang="uk-UA" sz="2400" dirty="0" smtClean="0"/>
              <a:t>, і </a:t>
            </a:r>
            <a:r>
              <a:rPr lang="uk-UA" sz="2400" dirty="0" err="1" smtClean="0"/>
              <a:t>тера</a:t>
            </a:r>
            <a:r>
              <a:rPr lang="uk-UA" sz="2400" dirty="0" smtClean="0"/>
              <a:t>. А саме </a:t>
            </a:r>
            <a:endParaRPr lang="uk-UA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4509120"/>
            <a:ext cx="5112567" cy="13580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41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27584" y="583035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Файл може навіть не містити даних, але мати ім'я, тоді це — </a:t>
            </a:r>
            <a:r>
              <a:rPr lang="uk-UA" sz="2400" dirty="0">
                <a:solidFill>
                  <a:srgbClr val="FF0000"/>
                </a:solidFill>
              </a:rPr>
              <a:t>порожній файл</a:t>
            </a:r>
            <a:r>
              <a:rPr lang="uk-UA" sz="2400" dirty="0"/>
              <a:t>. Аналогом порожнього </a:t>
            </a:r>
            <a:r>
              <a:rPr lang="uk-UA" sz="2400" dirty="0" smtClean="0"/>
              <a:t>файлу </a:t>
            </a:r>
            <a:r>
              <a:rPr lang="uk-UA" sz="2400" dirty="0"/>
              <a:t>є чистий аркуш паперу, який приготували для записування певних відомостей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6146" name="Picture 2" descr="http://yak-prosto.com/images/f/5/yak-dozvoliti-zagalniy-dost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31" y="4002603"/>
            <a:ext cx="3294298" cy="24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7584" y="2932672"/>
            <a:ext cx="7272808" cy="783193"/>
          </a:xfrm>
          <a:prstGeom prst="round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uk-UA"/>
            </a:defPPr>
            <a:lvl1pPr indent="457200" algn="just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uk-UA" dirty="0" smtClean="0">
                <a:solidFill>
                  <a:schemeClr val="tx1"/>
                </a:solidFill>
              </a:rPr>
              <a:t>Щоб </a:t>
            </a:r>
            <a:r>
              <a:rPr lang="uk-UA" dirty="0">
                <a:solidFill>
                  <a:schemeClr val="tx1"/>
                </a:solidFill>
              </a:rPr>
              <a:t>згрупувати файли за </a:t>
            </a:r>
            <a:r>
              <a:rPr lang="uk-UA" dirty="0" smtClean="0">
                <a:solidFill>
                  <a:schemeClr val="tx1"/>
                </a:solidFill>
              </a:rPr>
              <a:t>п</a:t>
            </a:r>
            <a:r>
              <a:rPr lang="uk-UA" dirty="0">
                <a:solidFill>
                  <a:schemeClr val="tx1"/>
                </a:solidFill>
              </a:rPr>
              <a:t>евною ознакою, для них створюють </a:t>
            </a:r>
            <a:r>
              <a:rPr lang="uk-UA" dirty="0"/>
              <a:t>папки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4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439616" cy="876712"/>
          </a:xfrm>
        </p:spPr>
        <p:txBody>
          <a:bodyPr/>
          <a:lstStyle/>
          <a:p>
            <a:pPr algn="ctr"/>
            <a:r>
              <a:rPr lang="uk-UA" dirty="0" smtClean="0"/>
              <a:t>Папки та їх властивості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0613144"/>
              </p:ext>
            </p:extLst>
          </p:nvPr>
        </p:nvGraphicFramePr>
        <p:xfrm>
          <a:off x="539552" y="1700808"/>
          <a:ext cx="70567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96" y="116632"/>
            <a:ext cx="1728539" cy="17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1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" y="1335764"/>
            <a:ext cx="3607346" cy="298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42048" cy="842352"/>
          </a:xfrm>
        </p:spPr>
        <p:txBody>
          <a:bodyPr/>
          <a:lstStyle/>
          <a:p>
            <a:pPr algn="ctr"/>
            <a:r>
              <a:rPr lang="uk-UA" dirty="0" smtClean="0"/>
              <a:t>бібліотеки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360190" y="4653136"/>
            <a:ext cx="7560840" cy="1464231"/>
          </a:xfrm>
          <a:prstGeom prst="round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uk-UA"/>
            </a:defPPr>
            <a:lvl1pPr indent="457200" algn="just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uk-UA" dirty="0">
                <a:solidFill>
                  <a:schemeClr val="tx1"/>
                </a:solidFill>
              </a:rPr>
              <a:t>Ці папки називають </a:t>
            </a:r>
            <a:r>
              <a:rPr lang="uk-UA" dirty="0"/>
              <a:t>бібліотеками.</a:t>
            </a:r>
            <a:r>
              <a:rPr lang="uk-UA" dirty="0">
                <a:solidFill>
                  <a:schemeClr val="tx1"/>
                </a:solidFill>
              </a:rPr>
              <a:t> Вони відображають­ся у вікні системної папки </a:t>
            </a:r>
            <a:r>
              <a:rPr lang="uk-UA" dirty="0" smtClean="0"/>
              <a:t>Комп'ютер</a:t>
            </a:r>
            <a:r>
              <a:rPr lang="uk-UA" dirty="0" smtClean="0">
                <a:solidFill>
                  <a:schemeClr val="tx1"/>
                </a:solidFill>
              </a:rPr>
              <a:t>, </a:t>
            </a:r>
            <a:r>
              <a:rPr lang="uk-UA" dirty="0">
                <a:solidFill>
                  <a:schemeClr val="tx1"/>
                </a:solidFill>
              </a:rPr>
              <a:t>яка, </a:t>
            </a:r>
            <a:r>
              <a:rPr lang="uk-UA" dirty="0" smtClean="0">
                <a:solidFill>
                  <a:schemeClr val="tx1"/>
                </a:solidFill>
              </a:rPr>
              <a:t>як і </a:t>
            </a:r>
            <a:r>
              <a:rPr lang="uk-UA" dirty="0">
                <a:solidFill>
                  <a:schemeClr val="tx1"/>
                </a:solidFill>
              </a:rPr>
              <a:t>папка </a:t>
            </a:r>
            <a:r>
              <a:rPr lang="uk-UA" dirty="0" smtClean="0"/>
              <a:t>Кошик</a:t>
            </a:r>
            <a:r>
              <a:rPr lang="uk-UA" dirty="0" smtClean="0">
                <a:solidFill>
                  <a:schemeClr val="tx1"/>
                </a:solidFill>
              </a:rPr>
              <a:t> має </a:t>
            </a:r>
            <a:r>
              <a:rPr lang="uk-UA" dirty="0">
                <a:solidFill>
                  <a:schemeClr val="tx1"/>
                </a:solidFill>
              </a:rPr>
              <a:t>свій спеціальний </a:t>
            </a:r>
            <a:r>
              <a:rPr lang="uk-UA" dirty="0" smtClean="0">
                <a:solidFill>
                  <a:schemeClr val="tx1"/>
                </a:solidFill>
              </a:rPr>
              <a:t>значок </a:t>
            </a:r>
            <a:r>
              <a:rPr lang="uk-UA" dirty="0">
                <a:solidFill>
                  <a:schemeClr val="tx1"/>
                </a:solidFill>
              </a:rPr>
              <a:t>і може бути розташована на Робочому столі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628799"/>
            <a:ext cx="518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За замовчуванням в ОС </a:t>
            </a:r>
            <a:r>
              <a:rPr lang="en-US" sz="2400" dirty="0" smtClean="0"/>
              <a:t>Windows</a:t>
            </a:r>
            <a:r>
              <a:rPr lang="uk-UA" sz="2400" dirty="0" smtClean="0"/>
              <a:t> </a:t>
            </a:r>
            <a:r>
              <a:rPr lang="uk-UA" sz="2400" dirty="0"/>
              <a:t>7 створено чотири папки </a:t>
            </a:r>
            <a:r>
              <a:rPr lang="uk-UA" sz="2400" dirty="0" smtClean="0"/>
              <a:t>для зберігання </a:t>
            </a:r>
            <a:r>
              <a:rPr lang="uk-UA" sz="2400" dirty="0" err="1" smtClean="0"/>
              <a:t>дан</a:t>
            </a:r>
            <a:r>
              <a:rPr lang="ru-RU" sz="2400" dirty="0" smtClean="0"/>
              <a:t>и</a:t>
            </a:r>
            <a:r>
              <a:rPr lang="uk-UA" sz="2400" dirty="0" smtClean="0"/>
              <a:t>х за т</a:t>
            </a:r>
            <a:r>
              <a:rPr lang="ru-RU" sz="2400" dirty="0" smtClean="0"/>
              <a:t>и</a:t>
            </a:r>
            <a:r>
              <a:rPr lang="uk-UA" sz="2400" dirty="0" smtClean="0"/>
              <a:t>пом:</a:t>
            </a:r>
            <a:endParaRPr lang="en-US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829128"/>
            <a:ext cx="2952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 </a:t>
            </a:r>
            <a:r>
              <a:rPr lang="uk-UA" sz="2400" i="1" dirty="0"/>
              <a:t>Відео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/>
              <a:t>Документи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/>
              <a:t>Зображення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/>
              <a:t>Музика</a:t>
            </a:r>
            <a:endParaRPr lang="en-US" sz="2400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55" y="4653136"/>
            <a:ext cx="1130224" cy="116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8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107" y="332656"/>
            <a:ext cx="7242048" cy="914360"/>
          </a:xfrm>
        </p:spPr>
        <p:txBody>
          <a:bodyPr>
            <a:normAutofit/>
          </a:bodyPr>
          <a:lstStyle/>
          <a:p>
            <a:pPr algn="ctr"/>
            <a:r>
              <a:rPr lang="uk-UA" b="0" dirty="0"/>
              <a:t>розширення </a:t>
            </a:r>
            <a:r>
              <a:rPr lang="uk-UA" b="0" dirty="0" smtClean="0"/>
              <a:t>імені файлу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00472" y="1802431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За </a:t>
            </a:r>
            <a:r>
              <a:rPr lang="uk-UA" sz="2000" dirty="0"/>
              <a:t>допомогою комп'ютера, крім числових, текстових і графічних даних, можна зберігати також звукові </a:t>
            </a:r>
            <a:r>
              <a:rPr lang="uk-UA" sz="2000" dirty="0" smtClean="0"/>
              <a:t>записи</a:t>
            </a:r>
            <a:r>
              <a:rPr lang="uk-UA" sz="2000" dirty="0"/>
              <a:t>, </a:t>
            </a:r>
            <a:r>
              <a:rPr lang="uk-UA" sz="2000" dirty="0" smtClean="0"/>
              <a:t>відео фрагменти, </a:t>
            </a:r>
            <a:r>
              <a:rPr lang="uk-UA" sz="2000" dirty="0"/>
              <a:t>послідовності вказівок тощо. Тому однією з властивостей </a:t>
            </a:r>
            <a:r>
              <a:rPr lang="uk-UA" sz="2000" dirty="0" smtClean="0"/>
              <a:t>файлу </a:t>
            </a:r>
            <a:r>
              <a:rPr lang="uk-UA" sz="2000" dirty="0"/>
              <a:t>є тип даних, які в ньому зберігають.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4797152"/>
            <a:ext cx="7488460" cy="1323439"/>
          </a:xfrm>
          <a:prstGeom prst="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dirty="0" smtClean="0">
                <a:solidFill>
                  <a:schemeClr val="tx1"/>
                </a:solidFill>
              </a:rPr>
              <a:t>Тип </a:t>
            </a:r>
            <a:r>
              <a:rPr lang="uk-UA" sz="2000" dirty="0">
                <a:solidFill>
                  <a:schemeClr val="tx1"/>
                </a:solidFill>
              </a:rPr>
              <a:t>даних, що містяться у файлі, визна­чає </a:t>
            </a:r>
            <a:r>
              <a:rPr lang="uk-UA" sz="2000" dirty="0">
                <a:solidFill>
                  <a:schemeClr val="bg1"/>
                </a:solidFill>
              </a:rPr>
              <a:t>тип </a:t>
            </a:r>
            <a:r>
              <a:rPr lang="uk-UA" sz="2000" dirty="0" smtClean="0">
                <a:solidFill>
                  <a:schemeClr val="bg1"/>
                </a:solidFill>
              </a:rPr>
              <a:t>файлу</a:t>
            </a:r>
            <a:r>
              <a:rPr lang="uk-UA" sz="2000" dirty="0" smtClean="0">
                <a:solidFill>
                  <a:schemeClr val="tx1"/>
                </a:solidFill>
              </a:rPr>
              <a:t>.  </a:t>
            </a:r>
            <a:r>
              <a:rPr lang="uk-UA" sz="2000" dirty="0">
                <a:solidFill>
                  <a:schemeClr val="tx1"/>
                </a:solidFill>
              </a:rPr>
              <a:t>Його зазначають за допомогою </a:t>
            </a:r>
            <a:r>
              <a:rPr lang="uk-UA" sz="2000" dirty="0">
                <a:solidFill>
                  <a:schemeClr val="bg1"/>
                </a:solidFill>
              </a:rPr>
              <a:t>розширення</a:t>
            </a:r>
            <a:r>
              <a:rPr lang="uk-UA" sz="2000" dirty="0">
                <a:solidFill>
                  <a:schemeClr val="tx1"/>
                </a:solidFill>
              </a:rPr>
              <a:t> імені </a:t>
            </a:r>
            <a:r>
              <a:rPr lang="uk-UA" sz="2000" dirty="0" smtClean="0">
                <a:solidFill>
                  <a:schemeClr val="tx1"/>
                </a:solidFill>
              </a:rPr>
              <a:t>файлу. </a:t>
            </a:r>
            <a:r>
              <a:rPr lang="uk-UA" sz="2000" dirty="0">
                <a:solidFill>
                  <a:schemeClr val="tx1"/>
                </a:solidFill>
              </a:rPr>
              <a:t>Розширення імені визначає користувач або програма, у якій створюється файл</a:t>
            </a:r>
            <a:r>
              <a:rPr lang="uk-UA" sz="2000" dirty="0" smtClean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yak-prosto.com/images/c/a/yak-minyati-rozshirennya-fayl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26" y="1464483"/>
            <a:ext cx="2922662" cy="29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7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566" y="17934"/>
            <a:ext cx="7242048" cy="1143000"/>
          </a:xfrm>
        </p:spPr>
        <p:txBody>
          <a:bodyPr/>
          <a:lstStyle/>
          <a:p>
            <a:pPr algn="ctr"/>
            <a:r>
              <a:rPr lang="uk-UA" dirty="0" smtClean="0"/>
              <a:t>Значки файлів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В операційній системі </a:t>
            </a:r>
            <a:r>
              <a:rPr lang="en-US" sz="2000" i="1" dirty="0"/>
              <a:t>Windows </a:t>
            </a:r>
            <a:r>
              <a:rPr lang="uk-UA" sz="2000" i="1" dirty="0"/>
              <a:t>7</a:t>
            </a:r>
            <a:r>
              <a:rPr lang="uk-UA" sz="2000" dirty="0"/>
              <a:t> кожний файл для зручності роботи з ним має свій значок. Файли, що містять дані однаково­го типу, здебільшого мають однакові значки. </a:t>
            </a:r>
            <a:r>
              <a:rPr lang="uk-UA" sz="2000" dirty="0" smtClean="0"/>
              <a:t>За </a:t>
            </a:r>
            <a:r>
              <a:rPr lang="uk-UA" sz="2000" dirty="0"/>
              <a:t>значком </a:t>
            </a:r>
            <a:r>
              <a:rPr lang="uk-UA" sz="2000" dirty="0" smtClean="0"/>
              <a:t>файлу </a:t>
            </a:r>
            <a:r>
              <a:rPr lang="uk-UA" sz="2000" dirty="0"/>
              <a:t>можна дізнатися, за допомогою якої програми його було створено </a:t>
            </a:r>
            <a:r>
              <a:rPr lang="uk-UA" sz="2000" dirty="0" smtClean="0"/>
              <a:t>та якого </a:t>
            </a:r>
            <a:r>
              <a:rPr lang="uk-UA" sz="2000" dirty="0"/>
              <a:t>типу дані він містить </a:t>
            </a:r>
          </a:p>
        </p:txBody>
      </p:sp>
      <p:pic>
        <p:nvPicPr>
          <p:cNvPr id="11266" name="Picture 2" descr="http://www.globino.net/wp-content/uploads/2012/07/pdf_to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20" y="3116000"/>
            <a:ext cx="5850879" cy="319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55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488" y="332656"/>
            <a:ext cx="7242048" cy="948720"/>
          </a:xfrm>
        </p:spPr>
        <p:txBody>
          <a:bodyPr/>
          <a:lstStyle/>
          <a:p>
            <a:r>
              <a:rPr lang="uk-UA" dirty="0" smtClean="0"/>
              <a:t>Розширення імені файлу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725488" y="1412776"/>
            <a:ext cx="7158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/>
              <a:t>Розширення імені </a:t>
            </a:r>
            <a:r>
              <a:rPr lang="uk-UA" b="1" i="1" dirty="0" smtClean="0"/>
              <a:t>файлу </a:t>
            </a:r>
            <a:r>
              <a:rPr lang="uk-UA" b="1" i="1" dirty="0"/>
              <a:t>вказує на те, програма це чи документ, і якщо документ, то за допомогою якої програми можна його відкрити для перегляду й опрацювання. Якщо розширення імені </a:t>
            </a:r>
            <a:r>
              <a:rPr lang="uk-UA" b="1" i="1" dirty="0" smtClean="0"/>
              <a:t>файлу </a:t>
            </a:r>
            <a:r>
              <a:rPr lang="uk-UA" b="1" i="1" dirty="0"/>
              <a:t>не відповідає жодній програмі, яку «розпізнає» операційна система, то користувач може обрати цю програму вручну або завантажити.</a:t>
            </a:r>
          </a:p>
        </p:txBody>
      </p:sp>
      <p:pic>
        <p:nvPicPr>
          <p:cNvPr id="5" name="Picture 2" descr="http://pctoall.ru/images/2013/08/ne-udalos-otkryt-faj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98" y="3645024"/>
            <a:ext cx="4536504" cy="286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6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76" y="102518"/>
            <a:ext cx="7242048" cy="914360"/>
          </a:xfrm>
        </p:spPr>
        <p:txBody>
          <a:bodyPr>
            <a:normAutofit/>
          </a:bodyPr>
          <a:lstStyle/>
          <a:p>
            <a:pPr algn="ctr"/>
            <a:r>
              <a:rPr lang="uk-UA" b="0" dirty="0" smtClean="0"/>
              <a:t>Типи файлів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46234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033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20040"/>
            <a:ext cx="5215480" cy="732696"/>
          </a:xfrm>
        </p:spPr>
        <p:txBody>
          <a:bodyPr/>
          <a:lstStyle/>
          <a:p>
            <a:pPr algn="ctr"/>
            <a:r>
              <a:rPr lang="uk-UA" dirty="0" smtClean="0"/>
              <a:t>Імена дисків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26046" y="2564904"/>
            <a:ext cx="4273946" cy="3028414"/>
          </a:xfrm>
          <a:prstGeom prst="roundRect">
            <a:avLst>
              <a:gd name="adj" fmla="val 9736"/>
            </a:avLst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uk-UA"/>
            </a:defPPr>
            <a:lvl1pPr indent="457200" algn="just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uk-UA" dirty="0">
                <a:solidFill>
                  <a:schemeClr val="tx1"/>
                </a:solidFill>
              </a:rPr>
              <a:t>Щоб мати можливість указати, на якому носії зберігаються потрібні файли і папки, дискам також надають певні позначення. </a:t>
            </a:r>
            <a:r>
              <a:rPr lang="uk-UA" dirty="0"/>
              <a:t>Імена дисків </a:t>
            </a:r>
            <a:r>
              <a:rPr lang="uk-UA" dirty="0">
                <a:solidFill>
                  <a:schemeClr val="tx1"/>
                </a:solidFill>
              </a:rPr>
              <a:t>позначаються великими латинськими літерами з двокрапкою: </a:t>
            </a:r>
            <a:r>
              <a:rPr lang="uk-UA" dirty="0"/>
              <a:t>А:, В:, </a:t>
            </a:r>
            <a:r>
              <a:rPr lang="en-US" dirty="0"/>
              <a:t>C</a:t>
            </a:r>
            <a:r>
              <a:rPr lang="uk-UA" dirty="0"/>
              <a:t>:, </a:t>
            </a:r>
            <a:r>
              <a:rPr lang="en-US" dirty="0"/>
              <a:t>D</a:t>
            </a:r>
            <a:r>
              <a:rPr lang="uk-UA" dirty="0"/>
              <a:t>:, </a:t>
            </a:r>
            <a:r>
              <a:rPr lang="en-US" dirty="0"/>
              <a:t>E</a:t>
            </a:r>
            <a:r>
              <a:rPr lang="uk-UA" dirty="0"/>
              <a:t>:,</a:t>
            </a:r>
            <a:r>
              <a:rPr lang="en-US" dirty="0"/>
              <a:t> F</a:t>
            </a:r>
            <a:r>
              <a:rPr lang="uk-UA" dirty="0"/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і т. д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informatic-10.at.ua/urok8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95" y="1714732"/>
            <a:ext cx="356235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60544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9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1628800"/>
            <a:ext cx="6255488" cy="136207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Поняття </a:t>
            </a:r>
            <a:r>
              <a:rPr lang="uk-UA" sz="48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ФАЙЛОВОЇ </a:t>
            </a:r>
            <a:r>
              <a:rPr lang="uk-UA" sz="4800" dirty="0" smtClean="0"/>
              <a:t> </a:t>
            </a:r>
            <a:r>
              <a:rPr lang="uk-UA" sz="48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системи та її ОБ’ЄКТИ</a:t>
            </a:r>
            <a:endParaRPr lang="uk-UA" sz="48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3024336" cy="74350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9</a:t>
            </a:r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pic>
        <p:nvPicPr>
          <p:cNvPr id="2052" name="Picture 4" descr="http://yak-prosto.com/images/6/4/sho-take-faylova-sist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20278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http://faqhard.ru/hard/spr/2/img/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71528"/>
            <a:ext cx="3026668" cy="20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75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546" y="404664"/>
            <a:ext cx="7242048" cy="626328"/>
          </a:xfrm>
        </p:spPr>
        <p:txBody>
          <a:bodyPr/>
          <a:lstStyle/>
          <a:p>
            <a:pPr algn="ctr"/>
            <a:r>
              <a:rPr lang="uk-UA" dirty="0"/>
              <a:t>Імена дисків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323528" y="4369729"/>
            <a:ext cx="3621782" cy="1400235"/>
          </a:xfrm>
          <a:prstGeom prst="roundRect">
            <a:avLst>
              <a:gd name="adj" fmla="val 9736"/>
            </a:avLst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uk-UA"/>
            </a:defPPr>
            <a:lvl1pPr indent="457200" algn="just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uk-UA" dirty="0">
                <a:solidFill>
                  <a:schemeClr val="tx1"/>
                </a:solidFill>
              </a:rPr>
              <a:t>Диск, на якому, як правило, встановлюють </a:t>
            </a:r>
            <a:r>
              <a:rPr lang="uk-UA" dirty="0" smtClean="0"/>
              <a:t>операційну систему</a:t>
            </a:r>
            <a:r>
              <a:rPr lang="uk-UA" dirty="0">
                <a:solidFill>
                  <a:schemeClr val="tx1"/>
                </a:solidFill>
              </a:rPr>
              <a:t>, позначають іменем </a:t>
            </a:r>
            <a:r>
              <a:rPr lang="uk-UA" dirty="0"/>
              <a:t>С</a:t>
            </a:r>
            <a:r>
              <a:rPr lang="uk-UA" dirty="0" smtClean="0"/>
              <a:t>:</a:t>
            </a:r>
          </a:p>
        </p:txBody>
      </p:sp>
      <p:pic>
        <p:nvPicPr>
          <p:cNvPr id="12290" name="Picture 2" descr="http://www.kurs-pk.com/windows/memory/images/memory5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18984"/>
            <a:ext cx="34385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3861048"/>
            <a:ext cx="4008772" cy="241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1268759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Імена А: та </a:t>
            </a:r>
            <a:r>
              <a:rPr lang="uk-UA" sz="2000" i="1" dirty="0"/>
              <a:t>В:</a:t>
            </a:r>
            <a:r>
              <a:rPr lang="uk-UA" sz="2000" dirty="0"/>
              <a:t> не використовують у сучасних комп'ютерах. Раніше ними позначали гнучкі диски — дискети. </a:t>
            </a:r>
          </a:p>
        </p:txBody>
      </p:sp>
    </p:spTree>
    <p:extLst>
      <p:ext uri="{BB962C8B-B14F-4D97-AF65-F5344CB8AC3E}">
        <p14:creationId xmlns:p14="http://schemas.microsoft.com/office/powerpoint/2010/main" val="98338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42048" cy="770344"/>
          </a:xfrm>
        </p:spPr>
        <p:txBody>
          <a:bodyPr/>
          <a:lstStyle/>
          <a:p>
            <a:pPr algn="ctr"/>
            <a:r>
              <a:rPr lang="uk-UA" dirty="0" smtClean="0"/>
              <a:t>Дерево папок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87388" y="1340768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Для кожного диска завжди створюється </a:t>
            </a:r>
            <a:r>
              <a:rPr lang="uk-UA" sz="2000" b="1" i="1" dirty="0">
                <a:solidFill>
                  <a:srgbClr val="FF0000"/>
                </a:solidFill>
              </a:rPr>
              <a:t>коренева</a:t>
            </a:r>
            <a:r>
              <a:rPr lang="uk-UA" sz="2000" b="1" i="1" dirty="0">
                <a:solidFill>
                  <a:srgbClr val="FFFF00"/>
                </a:solidFill>
              </a:rPr>
              <a:t> </a:t>
            </a:r>
            <a:r>
              <a:rPr lang="uk-UA" sz="2000" b="1" i="1" dirty="0">
                <a:solidFill>
                  <a:srgbClr val="FF0000"/>
                </a:solidFill>
              </a:rPr>
              <a:t>папка</a:t>
            </a:r>
            <a:r>
              <a:rPr lang="uk-UA" sz="2000" b="1" i="1" dirty="0"/>
              <a:t>, у якій зберігаються папки першого рівня і файли. Набір папок на диску нагадує деревоподібну структуру. Коренева папка містить </a:t>
            </a:r>
            <a:r>
              <a:rPr lang="uk-UA" sz="2000" b="1" i="1" dirty="0">
                <a:solidFill>
                  <a:srgbClr val="FF0000"/>
                </a:solidFill>
              </a:rPr>
              <a:t>вкладені папки</a:t>
            </a:r>
            <a:r>
              <a:rPr lang="uk-UA" sz="2000" b="1" i="1" dirty="0"/>
              <a:t>, які також можуть містити </a:t>
            </a:r>
            <a:r>
              <a:rPr lang="uk-UA" sz="2000" b="1" i="1" dirty="0">
                <a:solidFill>
                  <a:srgbClr val="FF0000"/>
                </a:solidFill>
              </a:rPr>
              <a:t>вкладені папки</a:t>
            </a:r>
            <a:r>
              <a:rPr lang="uk-UA" sz="2000" b="1" i="1" dirty="0"/>
              <a:t>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9504"/>
            <a:ext cx="6912768" cy="339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988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uk-UA" dirty="0" smtClean="0"/>
              <a:t>Шлях до файлу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1340768"/>
            <a:ext cx="7452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Щоб знайти потрібний об'єкт на диску, необхідно знати його адресу. У записі адре­си об'єкта файлової системи використову­ють символ «\» як розділовий знак між іменами окремих об'єктів.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3558" y="2924944"/>
            <a:ext cx="7272808" cy="1323439"/>
          </a:xfrm>
          <a:prstGeom prst="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dirty="0">
                <a:solidFill>
                  <a:schemeClr val="bg1"/>
                </a:solidFill>
              </a:rPr>
              <a:t>Шлях до об’єкта файлової системи </a:t>
            </a:r>
            <a:r>
              <a:rPr lang="uk-UA" sz="2000" dirty="0">
                <a:solidFill>
                  <a:schemeClr val="tx1"/>
                </a:solidFill>
              </a:rPr>
              <a:t>— це скінченний упоряд­кований набір імен, розділених символом «\». Він починаєть­ся з імені пристрою і включає всі імена вкладених папок</a:t>
            </a:r>
            <a:r>
              <a:rPr lang="uk-UA" sz="2000" dirty="0" smtClean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583" y="4614018"/>
            <a:ext cx="682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Наприклад, </a:t>
            </a:r>
            <a:r>
              <a:rPr lang="en-US" sz="2400" b="1" dirty="0" smtClean="0"/>
              <a:t>D:\</a:t>
            </a:r>
            <a:r>
              <a:rPr lang="uk-UA" sz="2400" b="1" dirty="0" smtClean="0"/>
              <a:t>Інформатика\6 клас\1 група</a:t>
            </a:r>
            <a:endParaRPr lang="uk-UA" sz="2400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86077" y="5806409"/>
            <a:ext cx="1414087" cy="623447"/>
          </a:xfrm>
          <a:prstGeom prst="wedgeRoundRectCallout">
            <a:avLst>
              <a:gd name="adj1" fmla="val 79738"/>
              <a:gd name="adj2" fmla="val -1783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Диск</a:t>
            </a:r>
            <a:endParaRPr lang="uk-UA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699792" y="5806409"/>
            <a:ext cx="1296144" cy="623447"/>
          </a:xfrm>
          <a:prstGeom prst="wedgeRoundRectCallout">
            <a:avLst>
              <a:gd name="adj1" fmla="val 32320"/>
              <a:gd name="adj2" fmla="val -181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Папка</a:t>
            </a:r>
            <a:endParaRPr lang="uk-UA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150818" y="5806407"/>
            <a:ext cx="1224136" cy="623447"/>
          </a:xfrm>
          <a:prstGeom prst="wedgeRoundRectCallout">
            <a:avLst>
              <a:gd name="adj1" fmla="val 1196"/>
              <a:gd name="adj2" fmla="val -1783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Папка</a:t>
            </a:r>
            <a:endParaRPr lang="uk-UA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358748" y="5806406"/>
            <a:ext cx="1296144" cy="623447"/>
          </a:xfrm>
          <a:prstGeom prst="wedgeRoundRectCallout">
            <a:avLst>
              <a:gd name="adj1" fmla="val 32320"/>
              <a:gd name="adj2" fmla="val -181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Папка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6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uk-UA" dirty="0" smtClean="0"/>
              <a:t>Повне ім'я об'єкта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812735" y="1434530"/>
            <a:ext cx="5131622" cy="1323439"/>
          </a:xfrm>
          <a:prstGeom prst="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i="1" dirty="0">
                <a:solidFill>
                  <a:schemeClr val="bg1"/>
                </a:solidFill>
              </a:rPr>
              <a:t>Повне ім'я об'єкта файлової системи</a:t>
            </a:r>
            <a:r>
              <a:rPr lang="uk-UA" sz="2000" b="1" i="1" dirty="0">
                <a:solidFill>
                  <a:schemeClr val="tx1"/>
                </a:solidFill>
              </a:rPr>
              <a:t> — набір символів, що складається зі шляху до об'єкта та імені об'єкта.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049" y="2852936"/>
            <a:ext cx="7167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Наприклад,</a:t>
            </a:r>
          </a:p>
          <a:p>
            <a:endParaRPr lang="uk-UA" sz="2400" dirty="0" smtClean="0"/>
          </a:p>
          <a:p>
            <a:r>
              <a:rPr lang="uk-UA" sz="2400" dirty="0" smtClean="0"/>
              <a:t> </a:t>
            </a:r>
            <a:r>
              <a:rPr lang="en-US" sz="2400" b="1" dirty="0" smtClean="0"/>
              <a:t>D:\</a:t>
            </a:r>
            <a:r>
              <a:rPr lang="uk-UA" sz="2400" b="1" dirty="0" smtClean="0"/>
              <a:t>Інформатика\6 клас\1 група\Вправа1</a:t>
            </a:r>
            <a:endParaRPr lang="uk-UA" sz="2400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420597" y="5528939"/>
            <a:ext cx="2736304" cy="623447"/>
          </a:xfrm>
          <a:prstGeom prst="wedgeRoundRectCallout">
            <a:avLst>
              <a:gd name="adj1" fmla="val -21299"/>
              <a:gd name="adj2" fmla="val -1875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Шлях до файлу</a:t>
            </a:r>
            <a:endParaRPr lang="uk-UA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331786" y="5528938"/>
            <a:ext cx="1638182" cy="623447"/>
          </a:xfrm>
          <a:prstGeom prst="wedgeRoundRectCallout">
            <a:avLst>
              <a:gd name="adj1" fmla="val -1130"/>
              <a:gd name="adj2" fmla="val -2914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Ім'я файлу</a:t>
            </a:r>
            <a:endParaRPr lang="uk-UA" dirty="0"/>
          </a:p>
        </p:txBody>
      </p:sp>
      <p:sp>
        <p:nvSpPr>
          <p:cNvPr id="12" name="Левая фигурная скобка 11"/>
          <p:cNvSpPr/>
          <p:nvPr/>
        </p:nvSpPr>
        <p:spPr>
          <a:xfrm rot="16200000">
            <a:off x="2719645" y="2257019"/>
            <a:ext cx="648072" cy="4576210"/>
          </a:xfrm>
          <a:prstGeom prst="leftBrace">
            <a:avLst>
              <a:gd name="adj1" fmla="val 8333"/>
              <a:gd name="adj2" fmla="val 512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79" y="1328564"/>
            <a:ext cx="2319035" cy="142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28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Поточна папка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00894" y="182621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Під </a:t>
            </a:r>
            <a:r>
              <a:rPr lang="ru-RU" sz="2000" dirty="0"/>
              <a:t>час </a:t>
            </a:r>
            <a:r>
              <a:rPr lang="uk-UA" sz="2000" dirty="0"/>
              <a:t>роботи з </a:t>
            </a:r>
            <a:r>
              <a:rPr lang="ru-RU" sz="2000" dirty="0" err="1"/>
              <a:t>певною</a:t>
            </a:r>
            <a:r>
              <a:rPr lang="ru-RU" sz="2000" dirty="0"/>
              <a:t> структурою па­пок </a:t>
            </a:r>
            <a:r>
              <a:rPr lang="uk-UA" sz="2000" dirty="0"/>
              <a:t>завжди </a:t>
            </a:r>
            <a:r>
              <a:rPr lang="ru-RU" sz="2000" dirty="0"/>
              <a:t>одна </a:t>
            </a:r>
            <a:r>
              <a:rPr lang="uk-UA" sz="2000" dirty="0"/>
              <a:t>з </a:t>
            </a:r>
            <a:r>
              <a:rPr lang="ru-RU" sz="2000" dirty="0"/>
              <a:t>них </a:t>
            </a:r>
            <a:r>
              <a:rPr lang="uk-UA" sz="2000" dirty="0"/>
              <a:t>є обраною. Це </a:t>
            </a:r>
            <a:r>
              <a:rPr lang="ru-RU" sz="2000" dirty="0"/>
              <a:t>та папка, </a:t>
            </a:r>
            <a:r>
              <a:rPr lang="uk-UA" sz="2000" dirty="0"/>
              <a:t>вміст якої відображено на екрані в даний </a:t>
            </a:r>
            <a:r>
              <a:rPr lang="uk-UA" sz="2000" dirty="0" smtClean="0"/>
              <a:t>момент. Її ще називають </a:t>
            </a:r>
            <a:r>
              <a:rPr lang="uk-UA" sz="2000" dirty="0" smtClean="0">
                <a:solidFill>
                  <a:srgbClr val="FF0000"/>
                </a:solidFill>
              </a:rPr>
              <a:t>поточною папкою.</a:t>
            </a:r>
            <a:endParaRPr lang="uk-UA" sz="20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611291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5157192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5924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фізкультхвилинка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pic>
        <p:nvPicPr>
          <p:cNvPr id="307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59626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562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42048" cy="720080"/>
          </a:xfrm>
        </p:spPr>
        <p:txBody>
          <a:bodyPr/>
          <a:lstStyle/>
          <a:p>
            <a:pPr algn="ctr"/>
            <a:r>
              <a:rPr lang="uk-UA" dirty="0" smtClean="0"/>
              <a:t>діємо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294330" y="1916832"/>
            <a:ext cx="79214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/>
              <a:t>1.	Відкрий папку Комп'ютер.</a:t>
            </a:r>
          </a:p>
          <a:p>
            <a:pPr lvl="0"/>
            <a:r>
              <a:rPr lang="uk-UA" dirty="0"/>
              <a:t>2.	Ознайомся, для яких дисків установлено відповідні дисководи на комп'ютері та які імена їм надано.</a:t>
            </a:r>
          </a:p>
          <a:p>
            <a:pPr lvl="0"/>
            <a:r>
              <a:rPr lang="uk-UA" dirty="0"/>
              <a:t>3.	Відкрий вміст Локального диску (</a:t>
            </a:r>
            <a:r>
              <a:rPr lang="en-US" dirty="0"/>
              <a:t>D:\), </a:t>
            </a:r>
            <a:r>
              <a:rPr lang="uk-UA" dirty="0"/>
              <a:t>двічі клацнувши на позначці відповідного диска у вікні Комп'ютер.</a:t>
            </a:r>
          </a:p>
          <a:p>
            <a:pPr lvl="0"/>
            <a:r>
              <a:rPr lang="uk-UA" dirty="0"/>
              <a:t>4.	Розглянь, яку структуру об'єктів має цей носій. Визнач, чи є вкладені папки в цій структурі об'єктів.</a:t>
            </a:r>
          </a:p>
          <a:p>
            <a:pPr lvl="0"/>
            <a:endParaRPr lang="uk-UA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22930" y="950074"/>
            <a:ext cx="74174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0" spc="50" dirty="0" smtClean="0">
                <a:ln w="11430"/>
                <a:solidFill>
                  <a:srgbClr val="FF0000"/>
                </a:solidFill>
                <a:effectLst/>
              </a:rPr>
              <a:t>Вправа 1. </a:t>
            </a:r>
            <a:r>
              <a:rPr lang="uk-UA" sz="2000" b="1" dirty="0" smtClean="0"/>
              <a:t>Робота </a:t>
            </a:r>
            <a:r>
              <a:rPr lang="uk-UA" sz="2000" b="1" dirty="0"/>
              <a:t>з дисками.</a:t>
            </a:r>
            <a:endParaRPr lang="uk-UA" sz="2000" dirty="0"/>
          </a:p>
          <a:p>
            <a:r>
              <a:rPr lang="uk-UA" sz="2000" b="1" dirty="0"/>
              <a:t>Завдання</a:t>
            </a:r>
            <a:r>
              <a:rPr lang="uk-UA" sz="2000" dirty="0"/>
              <a:t>. Переглянь структуру та вміст </a:t>
            </a:r>
            <a:r>
              <a:rPr lang="uk-UA" sz="2000" i="1" dirty="0"/>
              <a:t>Локального диску (D:\)</a:t>
            </a:r>
            <a:r>
              <a:rPr lang="uk-UA" sz="2000" dirty="0"/>
              <a:t>.</a:t>
            </a:r>
          </a:p>
          <a:p>
            <a:pPr lvl="0"/>
            <a:endParaRPr lang="uk-UA" sz="20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17412" name="Picture 4" descr="http://samsebeadmin.ucoz.ua/1Kurs_KMB/Urok_2/Mij_komp/1Moi_Ko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78" y="4040134"/>
            <a:ext cx="3600323" cy="256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569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42048" cy="720080"/>
          </a:xfrm>
        </p:spPr>
        <p:txBody>
          <a:bodyPr/>
          <a:lstStyle/>
          <a:p>
            <a:pPr algn="ctr"/>
            <a:r>
              <a:rPr lang="uk-UA" dirty="0" smtClean="0"/>
              <a:t>діємо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338435" y="2156339"/>
            <a:ext cx="76899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/>
              <a:t>1.	Відкрий папку:</a:t>
            </a:r>
          </a:p>
          <a:p>
            <a:r>
              <a:rPr lang="en-US" b="1" dirty="0"/>
              <a:t>D:\</a:t>
            </a:r>
            <a:r>
              <a:rPr lang="uk-UA" b="1" dirty="0"/>
              <a:t>Інформатика\6 клас\1 група</a:t>
            </a:r>
          </a:p>
          <a:p>
            <a:pPr lvl="0"/>
            <a:r>
              <a:rPr lang="uk-UA" dirty="0" smtClean="0"/>
              <a:t>Виділи </a:t>
            </a:r>
            <a:r>
              <a:rPr lang="uk-UA" dirty="0"/>
              <a:t>файл </a:t>
            </a:r>
            <a:r>
              <a:rPr lang="uk-UA" dirty="0" smtClean="0"/>
              <a:t>Вправа2. </a:t>
            </a:r>
            <a:r>
              <a:rPr lang="uk-UA" dirty="0"/>
              <a:t>Визнач і запиши повний шлях до цього </a:t>
            </a:r>
            <a:r>
              <a:rPr lang="uk-UA" dirty="0" err="1"/>
              <a:t>файла</a:t>
            </a:r>
            <a:r>
              <a:rPr lang="uk-UA" dirty="0"/>
              <a:t>.</a:t>
            </a:r>
          </a:p>
          <a:p>
            <a:pPr lvl="0"/>
            <a:r>
              <a:rPr lang="uk-UA" dirty="0"/>
              <a:t>2.	Відкрий папку:</a:t>
            </a:r>
          </a:p>
          <a:p>
            <a:r>
              <a:rPr lang="en-US" b="1" dirty="0"/>
              <a:t>D</a:t>
            </a:r>
            <a:r>
              <a:rPr lang="en-US" b="1" dirty="0" smtClean="0"/>
              <a:t>:\</a:t>
            </a:r>
            <a:r>
              <a:rPr lang="uk-UA" b="1" dirty="0" err="1" smtClean="0"/>
              <a:t>Інформатика\Завдання</a:t>
            </a:r>
            <a:endParaRPr lang="uk-UA" b="1" dirty="0"/>
          </a:p>
          <a:p>
            <a:pPr lvl="0"/>
            <a:r>
              <a:rPr lang="uk-UA" dirty="0" smtClean="0"/>
              <a:t>Що </a:t>
            </a:r>
            <a:r>
              <a:rPr lang="uk-UA" dirty="0"/>
              <a:t>спільного мають значки файлів Анкета і Вправа? На що це вказує</a:t>
            </a:r>
            <a:r>
              <a:rPr lang="uk-UA" dirty="0" smtClean="0"/>
              <a:t>?</a:t>
            </a:r>
          </a:p>
          <a:p>
            <a:pPr lvl="0"/>
            <a:endParaRPr lang="uk-UA" dirty="0"/>
          </a:p>
          <a:p>
            <a:pPr lvl="0"/>
            <a:endParaRPr lang="uk-UA" dirty="0" smtClean="0"/>
          </a:p>
          <a:p>
            <a:pPr lvl="0"/>
            <a:endParaRPr lang="uk-UA" dirty="0"/>
          </a:p>
          <a:p>
            <a:pPr lvl="0"/>
            <a:endParaRPr lang="uk-UA" dirty="0"/>
          </a:p>
          <a:p>
            <a:pPr lvl="0"/>
            <a:r>
              <a:rPr lang="uk-UA" dirty="0"/>
              <a:t> </a:t>
            </a:r>
          </a:p>
          <a:p>
            <a:pPr lvl="0"/>
            <a:r>
              <a:rPr lang="uk-UA" dirty="0"/>
              <a:t>3.	Скористайся вказівкою Властивості контекстного меню та визнач властивості файлів Анкета і Вправа, </a:t>
            </a:r>
            <a:r>
              <a:rPr lang="uk-UA" dirty="0" smtClean="0"/>
              <a:t>тип, </a:t>
            </a:r>
            <a:r>
              <a:rPr lang="uk-UA" dirty="0"/>
              <a:t>повний шлях до цих </a:t>
            </a:r>
            <a:r>
              <a:rPr lang="uk-UA" dirty="0" smtClean="0"/>
              <a:t>файлів та їх розмір.</a:t>
            </a:r>
            <a:endParaRPr lang="uk-UA" dirty="0"/>
          </a:p>
          <a:p>
            <a:pPr lvl="0"/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389" y="956010"/>
            <a:ext cx="7721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spc="50" dirty="0">
                <a:ln w="11430"/>
                <a:solidFill>
                  <a:srgbClr val="FF0000"/>
                </a:solidFill>
              </a:rPr>
              <a:t>Вправа 2. </a:t>
            </a:r>
            <a:r>
              <a:rPr lang="uk-UA" sz="2000" b="1" dirty="0" smtClean="0"/>
              <a:t>Властивості </a:t>
            </a:r>
            <a:r>
              <a:rPr lang="uk-UA" sz="2000" b="1" dirty="0"/>
              <a:t>файлів.</a:t>
            </a:r>
            <a:endParaRPr lang="uk-UA" sz="2000" dirty="0"/>
          </a:p>
          <a:p>
            <a:r>
              <a:rPr lang="uk-UA" sz="2000" b="1" dirty="0"/>
              <a:t>Завдання</a:t>
            </a:r>
            <a:r>
              <a:rPr lang="uk-UA" sz="2000" dirty="0"/>
              <a:t>. Визнач властивості вказаних файлів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2068462" cy="126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509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42048" cy="720080"/>
          </a:xfrm>
        </p:spPr>
        <p:txBody>
          <a:bodyPr/>
          <a:lstStyle/>
          <a:p>
            <a:pPr algn="ctr"/>
            <a:r>
              <a:rPr lang="uk-UA" dirty="0" smtClean="0"/>
              <a:t>діємо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48033" y="6629400"/>
            <a:ext cx="3657600" cy="228600"/>
          </a:xfrm>
        </p:spPr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320374" y="2365256"/>
            <a:ext cx="44676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1.	Знайди на Робочому столі ярлик програми </a:t>
            </a:r>
            <a:r>
              <a:rPr lang="uk-UA" b="1" dirty="0"/>
              <a:t>Калькулятор</a:t>
            </a:r>
            <a:r>
              <a:rPr lang="uk-UA" dirty="0"/>
              <a:t>. Клацни на ньому правою клавішею миші.</a:t>
            </a:r>
          </a:p>
          <a:p>
            <a:r>
              <a:rPr lang="uk-UA" dirty="0"/>
              <a:t>2.	У контекстному меню обери вказівку </a:t>
            </a:r>
            <a:r>
              <a:rPr lang="uk-UA" b="1" dirty="0" smtClean="0"/>
              <a:t>Властивості</a:t>
            </a:r>
            <a:endParaRPr lang="uk-UA" b="1" dirty="0"/>
          </a:p>
          <a:p>
            <a:r>
              <a:rPr lang="uk-UA" dirty="0"/>
              <a:t>3.	Перейди на вкладку </a:t>
            </a:r>
            <a:r>
              <a:rPr lang="uk-UA" b="1" dirty="0"/>
              <a:t>Загальні</a:t>
            </a:r>
            <a:r>
              <a:rPr lang="uk-UA" dirty="0"/>
              <a:t>.</a:t>
            </a:r>
          </a:p>
          <a:p>
            <a:r>
              <a:rPr lang="uk-UA" dirty="0"/>
              <a:t>4.	Переглянь шлях до об'єкта в області </a:t>
            </a:r>
            <a:r>
              <a:rPr lang="uk-UA" b="1" dirty="0"/>
              <a:t>Розташування</a:t>
            </a:r>
            <a:r>
              <a:rPr lang="uk-UA" dirty="0"/>
              <a:t>, і визнач, на якому диску зберігається об'єкт. Ім'я диска запиши в зошит.</a:t>
            </a:r>
          </a:p>
          <a:p>
            <a:r>
              <a:rPr lang="uk-UA" dirty="0"/>
              <a:t>5</a:t>
            </a:r>
            <a:r>
              <a:rPr lang="uk-UA" dirty="0" smtClean="0"/>
              <a:t>.</a:t>
            </a:r>
            <a:r>
              <a:rPr lang="uk-UA" dirty="0"/>
              <a:t>	Повідом вчителя про завершення роботи.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74" y="980728"/>
            <a:ext cx="76360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0" spc="50" dirty="0" smtClean="0">
                <a:ln w="11430"/>
                <a:solidFill>
                  <a:srgbClr val="FF0000"/>
                </a:solidFill>
                <a:effectLst/>
              </a:rPr>
              <a:t>Вправа 3.</a:t>
            </a:r>
            <a:r>
              <a:rPr lang="uk-UA" sz="2000" b="1" dirty="0" smtClean="0"/>
              <a:t> </a:t>
            </a:r>
            <a:r>
              <a:rPr lang="uk-UA" sz="2000" b="1" dirty="0"/>
              <a:t>Властивості ярлика.</a:t>
            </a:r>
            <a:endParaRPr lang="uk-UA" sz="2000" dirty="0"/>
          </a:p>
          <a:p>
            <a:r>
              <a:rPr lang="uk-UA" sz="2000" b="1" dirty="0"/>
              <a:t>Завдання</a:t>
            </a:r>
            <a:r>
              <a:rPr lang="uk-UA" sz="2000" dirty="0"/>
              <a:t>. Визнач назву носія, на якому зберігається програма </a:t>
            </a:r>
            <a:r>
              <a:rPr lang="uk-UA" sz="2000" i="1" dirty="0"/>
              <a:t>Калькулятор</a:t>
            </a:r>
            <a:r>
              <a:rPr lang="uk-UA" sz="2000" dirty="0"/>
              <a:t>, за її ярликом.</a:t>
            </a:r>
          </a:p>
          <a:p>
            <a:endParaRPr lang="uk-UA" sz="2000" b="1" spc="50" dirty="0">
              <a:ln w="11430"/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65256"/>
            <a:ext cx="2960365" cy="362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313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42048" cy="710952"/>
          </a:xfrm>
        </p:spPr>
        <p:txBody>
          <a:bodyPr/>
          <a:lstStyle/>
          <a:p>
            <a:pPr algn="ctr"/>
            <a:r>
              <a:rPr lang="uk-UA" altLang="uk-UA" dirty="0"/>
              <a:t>Обговорення вивченого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43090849"/>
              </p:ext>
            </p:extLst>
          </p:nvPr>
        </p:nvGraphicFramePr>
        <p:xfrm>
          <a:off x="467544" y="908720"/>
          <a:ext cx="715245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744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5788496" cy="748745"/>
          </a:xfrm>
        </p:spPr>
        <p:txBody>
          <a:bodyPr/>
          <a:lstStyle/>
          <a:p>
            <a:pPr algn="ctr"/>
            <a:r>
              <a:rPr lang="uk-UA" dirty="0" smtClean="0"/>
              <a:t>Ти дізнаєшся: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29830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pic>
        <p:nvPicPr>
          <p:cNvPr id="3074" name="Picture 2" descr="http://pressdev.ru/wp-content/uploads/2013/01/file-system-window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29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uk-UA" dirty="0" smtClean="0"/>
              <a:t>Працюємо в парах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413999" y="1296283"/>
            <a:ext cx="5382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dirty="0"/>
              <a:t>Чи є тип даних тим самим, що і розширення імені </a:t>
            </a:r>
            <a:r>
              <a:rPr lang="uk-UA" dirty="0" smtClean="0"/>
              <a:t>файлу, </a:t>
            </a:r>
            <a:r>
              <a:rPr lang="uk-UA" dirty="0"/>
              <a:t>у якому ці дані</a:t>
            </a:r>
          </a:p>
          <a:p>
            <a:pPr marL="342900" indent="-342900">
              <a:buFont typeface="+mj-lt"/>
              <a:buAutoNum type="arabicPeriod"/>
            </a:pPr>
            <a:endParaRPr lang="uk-UA" altLang="uk-UA" dirty="0" smtClean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9075" y="4311878"/>
            <a:ext cx="38985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700" y="647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440318" y="1988840"/>
            <a:ext cx="7161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uk-UA" altLang="uk-UA" dirty="0" smtClean="0"/>
              <a:t>3. </a:t>
            </a:r>
            <a:r>
              <a:rPr lang="uk-UA" dirty="0"/>
              <a:t>Порівняйте вміст вказівки </a:t>
            </a:r>
            <a:r>
              <a:rPr lang="uk-UA" i="1" dirty="0"/>
              <a:t>Відкрити за допомогою</a:t>
            </a:r>
            <a:r>
              <a:rPr lang="uk-UA" dirty="0"/>
              <a:t> контекстних меню файлів: </a:t>
            </a:r>
            <a:r>
              <a:rPr lang="uk-UA" i="1" dirty="0"/>
              <a:t>Документ, </a:t>
            </a:r>
            <a:r>
              <a:rPr lang="en-US" i="1" dirty="0"/>
              <a:t>txt</a:t>
            </a:r>
            <a:r>
              <a:rPr lang="uk-UA" i="1" dirty="0"/>
              <a:t>, Документ, </a:t>
            </a:r>
            <a:r>
              <a:rPr lang="fr-FR" i="1" dirty="0" smtClean="0"/>
              <a:t>do</a:t>
            </a:r>
            <a:r>
              <a:rPr lang="uk-UA" i="1" dirty="0" smtClean="0"/>
              <a:t>с</a:t>
            </a:r>
            <a:r>
              <a:rPr lang="fr-FR" i="1" dirty="0" smtClean="0"/>
              <a:t>x</a:t>
            </a:r>
            <a:r>
              <a:rPr lang="fr-FR" i="1" dirty="0"/>
              <a:t>, </a:t>
            </a:r>
            <a:r>
              <a:rPr lang="uk-UA" i="1" dirty="0"/>
              <a:t>Зображення.</a:t>
            </a:r>
            <a:r>
              <a:rPr lang="fr-FR" i="1" dirty="0"/>
              <a:t>hmp</a:t>
            </a:r>
            <a:r>
              <a:rPr lang="fr-FR" dirty="0"/>
              <a:t> </a:t>
            </a:r>
            <a:r>
              <a:rPr lang="uk-UA" dirty="0"/>
              <a:t>і </a:t>
            </a:r>
            <a:r>
              <a:rPr lang="uk-UA" i="1" dirty="0" smtClean="0"/>
              <a:t>Зображення1.</a:t>
            </a:r>
            <a:r>
              <a:rPr lang="en-US" i="1" dirty="0" smtClean="0"/>
              <a:t>gif</a:t>
            </a:r>
            <a:r>
              <a:rPr lang="uk-UA" i="1" dirty="0"/>
              <a:t>,</a:t>
            </a:r>
            <a:r>
              <a:rPr lang="uk-UA" dirty="0"/>
              <a:t> що містяться в папці </a:t>
            </a:r>
            <a:r>
              <a:rPr lang="uk-UA" i="1" dirty="0"/>
              <a:t>Операційна система.</a:t>
            </a:r>
            <a:r>
              <a:rPr lang="uk-UA" dirty="0"/>
              <a:t> Чим різниться вміст підменю цих вказівок? Створіть таблицю </a:t>
            </a:r>
            <a:r>
              <a:rPr lang="uk-UA" dirty="0" smtClean="0"/>
              <a:t>для </a:t>
            </a:r>
            <a:r>
              <a:rPr lang="uk-UA" dirty="0"/>
              <a:t>по­рівняння і зробіть відповідні висновки.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31" y="3699766"/>
            <a:ext cx="6205610" cy="216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9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pPr algn="ctr"/>
            <a:r>
              <a:rPr lang="uk-UA" dirty="0"/>
              <a:t>Повторюємо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761306" y="115457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Розглянь схему та поясни зв’язок між вказаними поняттями.</a:t>
            </a:r>
            <a:endParaRPr lang="uk-U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1" y="1523902"/>
            <a:ext cx="7009873" cy="49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Оціни свої знання та вміння: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1163211"/>
              </p:ext>
            </p:extLst>
          </p:nvPr>
        </p:nvGraphicFramePr>
        <p:xfrm>
          <a:off x="539552" y="1397000"/>
          <a:ext cx="72008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8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8296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СЛОВНИЧОК</a:t>
            </a:r>
            <a:endParaRPr lang="uk-UA" dirty="0"/>
          </a:p>
        </p:txBody>
      </p:sp>
      <p:graphicFrame>
        <p:nvGraphicFramePr>
          <p:cNvPr id="9" name="Місце для вмісту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585300"/>
              </p:ext>
            </p:extLst>
          </p:nvPr>
        </p:nvGraphicFramePr>
        <p:xfrm>
          <a:off x="251520" y="3717032"/>
          <a:ext cx="7776267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graphicFrame>
        <p:nvGraphicFramePr>
          <p:cNvPr id="5" name="Місце для вмісту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451663"/>
              </p:ext>
            </p:extLst>
          </p:nvPr>
        </p:nvGraphicFramePr>
        <p:xfrm>
          <a:off x="251520" y="1340768"/>
          <a:ext cx="7776267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816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Домашнє завдання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6"/>
            <a:ext cx="2674568" cy="3067395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755576" y="2132856"/>
            <a:ext cx="4038600" cy="30529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1800" dirty="0" smtClean="0">
                <a:solidFill>
                  <a:srgbClr val="C00000"/>
                </a:solidFill>
              </a:rPr>
              <a:t>Читати  § </a:t>
            </a:r>
            <a:r>
              <a:rPr lang="uk-UA" sz="1800" dirty="0" smtClean="0">
                <a:solidFill>
                  <a:srgbClr val="C00000"/>
                </a:solidFill>
              </a:rPr>
              <a:t>9</a:t>
            </a:r>
            <a:endParaRPr lang="uk-UA" sz="1800" dirty="0" smtClean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1800" dirty="0" smtClean="0">
                <a:solidFill>
                  <a:srgbClr val="0070C0"/>
                </a:solidFill>
              </a:rPr>
              <a:t>Опрацювати контрольні запитання з рубрик «Обговорюємо» та «Оціни свої знання»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  <a:t>Виконати впр.2 ст.70</a:t>
            </a:r>
            <a:endParaRPr lang="uk-UA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artnewlife.ru/wp-content/uploads/2012/09/sm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19" y="620688"/>
            <a:ext cx="4011191" cy="37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9228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uk-UA" dirty="0"/>
              <a:t>Дякую за увагу!</a:t>
            </a:r>
            <a:br>
              <a:rPr lang="uk-UA" dirty="0"/>
            </a:b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899592" y="4797152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Інші матеріали дивіться на сайті </a:t>
            </a:r>
          </a:p>
          <a:p>
            <a:pPr algn="ctr"/>
            <a:r>
              <a:rPr lang="uk-UA" sz="2400" dirty="0" smtClean="0"/>
              <a:t>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://urok-informatiku.ru/</a:t>
            </a:r>
            <a:r>
              <a:rPr lang="uk-UA" sz="2400" dirty="0" smtClean="0">
                <a:hlinkClick r:id="rId3"/>
              </a:rPr>
              <a:t> 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829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964" y="260648"/>
            <a:ext cx="7242048" cy="8423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/>
              <a:t>Що таке </a:t>
            </a:r>
            <a:r>
              <a:rPr lang="uk-UA" sz="4000" dirty="0" smtClean="0"/>
              <a:t>файлова система</a:t>
            </a:r>
            <a:r>
              <a:rPr lang="uk-UA" sz="4000" dirty="0"/>
              <a:t>?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373964" y="1340768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Однією </a:t>
            </a:r>
            <a:r>
              <a:rPr lang="uk-UA" sz="2400" b="1" i="1" dirty="0"/>
              <a:t>зі складових операційних систем є файлова система. Ти вже ознайомився із файлами та папками — це </a:t>
            </a:r>
            <a:r>
              <a:rPr lang="uk-UA" sz="2400" b="1" i="1" dirty="0">
                <a:solidFill>
                  <a:srgbClr val="FF0000"/>
                </a:solidFill>
              </a:rPr>
              <a:t>об'єкти файлової системи.</a:t>
            </a:r>
          </a:p>
          <a:p>
            <a:endParaRPr lang="uk-UA" sz="2400" dirty="0"/>
          </a:p>
        </p:txBody>
      </p:sp>
      <p:pic>
        <p:nvPicPr>
          <p:cNvPr id="1026" name="Picture 2" descr="http://ubuntovod.ru/wp-content/uploads/2012/04/yandeks-disk-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279760"/>
            <a:ext cx="4409703" cy="2848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42048" cy="770344"/>
          </a:xfrm>
        </p:spPr>
        <p:txBody>
          <a:bodyPr/>
          <a:lstStyle/>
          <a:p>
            <a:pPr algn="ctr"/>
            <a:r>
              <a:rPr lang="uk-UA" sz="3600" dirty="0"/>
              <a:t>Що таке файлова </a:t>
            </a:r>
            <a:r>
              <a:rPr lang="uk-UA" sz="3600" dirty="0" smtClean="0"/>
              <a:t>система</a:t>
            </a:r>
            <a:r>
              <a:rPr lang="uk-UA" sz="3600" dirty="0"/>
              <a:t>?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115616" y="1338258"/>
            <a:ext cx="5976664" cy="1600438"/>
          </a:xfrm>
          <a:prstGeom prst="round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 smtClean="0">
                <a:solidFill>
                  <a:schemeClr val="bg1"/>
                </a:solidFill>
              </a:rPr>
              <a:t>Файлова </a:t>
            </a:r>
            <a:r>
              <a:rPr lang="uk-UA" sz="2200" b="1" i="1" dirty="0">
                <a:solidFill>
                  <a:schemeClr val="bg1"/>
                </a:solidFill>
              </a:rPr>
              <a:t>система </a:t>
            </a:r>
            <a:r>
              <a:rPr lang="uk-UA" sz="2200" b="1" i="1" dirty="0">
                <a:solidFill>
                  <a:schemeClr val="tx1"/>
                </a:solidFill>
              </a:rPr>
              <a:t>— це частина операційної системи, що забезпечує управління файлами і папками на носіях даних</a:t>
            </a:r>
            <a:r>
              <a:rPr lang="uk-UA" sz="2200" b="1" i="1" dirty="0" smtClean="0">
                <a:solidFill>
                  <a:schemeClr val="tx1"/>
                </a:solidFill>
              </a:rPr>
              <a:t>.</a:t>
            </a:r>
            <a:endParaRPr lang="uk-UA" sz="2200" b="1" i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netler.ru/pc/images/nt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7364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1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Об'єкти файлової системи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94757707"/>
              </p:ext>
            </p:extLst>
          </p:nvPr>
        </p:nvGraphicFramePr>
        <p:xfrm>
          <a:off x="1115616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51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324" y="188640"/>
            <a:ext cx="7242048" cy="854968"/>
          </a:xfrm>
        </p:spPr>
        <p:txBody>
          <a:bodyPr/>
          <a:lstStyle/>
          <a:p>
            <a:pPr algn="ctr"/>
            <a:r>
              <a:rPr lang="uk-UA" dirty="0" smtClean="0"/>
              <a:t>Ім’я файлу 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562642" y="1124744"/>
            <a:ext cx="7081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/>
              <a:t>Кожний файл має ім’я, що складається із двох частин: </a:t>
            </a:r>
            <a:r>
              <a:rPr lang="uk-UA" sz="2400" b="1" i="1" dirty="0">
                <a:solidFill>
                  <a:srgbClr val="FF0000"/>
                </a:solidFill>
              </a:rPr>
              <a:t>назви</a:t>
            </a:r>
            <a:r>
              <a:rPr lang="uk-UA" sz="2400" b="1" i="1" dirty="0"/>
              <a:t> і </a:t>
            </a:r>
            <a:r>
              <a:rPr lang="uk-UA" sz="2400" b="1" i="1" dirty="0">
                <a:solidFill>
                  <a:srgbClr val="FF0000"/>
                </a:solidFill>
              </a:rPr>
              <a:t>розширення</a:t>
            </a:r>
            <a:r>
              <a:rPr lang="uk-UA" sz="2400" b="1" i="1" dirty="0"/>
              <a:t>. Розширення є необов’язковою частиною імені. Назва і розширення імені </a:t>
            </a:r>
            <a:r>
              <a:rPr lang="uk-UA" sz="2400" b="1" i="1" dirty="0" smtClean="0"/>
              <a:t>файлу </a:t>
            </a:r>
            <a:r>
              <a:rPr lang="uk-UA" sz="2400" b="1" i="1" dirty="0"/>
              <a:t>відокремлюються крапкою.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1499" y="4079399"/>
            <a:ext cx="664373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Документ</a:t>
            </a:r>
            <a:r>
              <a:rPr lang="ru-RU" sz="6000" dirty="0" smtClean="0">
                <a:solidFill>
                  <a:srgbClr val="C00000"/>
                </a:solidFill>
              </a:rPr>
              <a:t>.</a:t>
            </a:r>
            <a:r>
              <a:rPr lang="en-US" sz="6000" dirty="0" smtClean="0">
                <a:solidFill>
                  <a:srgbClr val="C00000"/>
                </a:solidFill>
              </a:rPr>
              <a:t>txt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076056" y="3175136"/>
            <a:ext cx="2765918" cy="623447"/>
          </a:xfrm>
          <a:prstGeom prst="wedgeRoundRectCallout">
            <a:avLst>
              <a:gd name="adj1" fmla="val -23366"/>
              <a:gd name="adj2" fmla="val 1433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Розширення файлу</a:t>
            </a:r>
            <a:endParaRPr lang="uk-UA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860089" y="3188084"/>
            <a:ext cx="2304256" cy="623447"/>
          </a:xfrm>
          <a:prstGeom prst="wedgeRoundRectCallout">
            <a:avLst>
              <a:gd name="adj1" fmla="val 25831"/>
              <a:gd name="adj2" fmla="val 1494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Ім'я файлу 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22818" y="5301208"/>
            <a:ext cx="7560840" cy="1123712"/>
          </a:xfrm>
          <a:prstGeom prst="round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i="1" dirty="0" smtClean="0">
                <a:solidFill>
                  <a:schemeClr val="bg1"/>
                </a:solidFill>
              </a:rPr>
              <a:t>Ім'я </a:t>
            </a:r>
            <a:r>
              <a:rPr lang="uk-UA" sz="2000" b="1" i="1" dirty="0">
                <a:solidFill>
                  <a:schemeClr val="bg1"/>
                </a:solidFill>
              </a:rPr>
              <a:t>файлу </a:t>
            </a:r>
            <a:r>
              <a:rPr lang="uk-UA" sz="2000" b="1" i="1" dirty="0">
                <a:solidFill>
                  <a:schemeClr val="tx1"/>
                </a:solidFill>
              </a:rPr>
              <a:t>— це набір символів, що може містити літери українського, англійського та інших алфавітів, цифри й інші символи (до 256</a:t>
            </a:r>
            <a:r>
              <a:rPr lang="uk-UA" sz="2000" b="1" i="1" dirty="0" smtClean="0">
                <a:solidFill>
                  <a:schemeClr val="tx1"/>
                </a:solidFill>
              </a:rPr>
              <a:t>)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450" y="71422"/>
            <a:ext cx="4273272" cy="1143000"/>
          </a:xfrm>
        </p:spPr>
        <p:txBody>
          <a:bodyPr>
            <a:normAutofit/>
          </a:bodyPr>
          <a:lstStyle/>
          <a:p>
            <a:r>
              <a:rPr lang="uk-UA" sz="5400" dirty="0"/>
              <a:t>Ім’я </a:t>
            </a:r>
            <a:r>
              <a:rPr lang="uk-UA" sz="5400" dirty="0" smtClean="0"/>
              <a:t>файлу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3286124"/>
            <a:ext cx="664373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Документ</a:t>
            </a:r>
            <a:r>
              <a:rPr lang="ru-RU" sz="6000" dirty="0" smtClean="0">
                <a:solidFill>
                  <a:srgbClr val="C00000"/>
                </a:solidFill>
              </a:rPr>
              <a:t>.</a:t>
            </a:r>
            <a:r>
              <a:rPr lang="en-US" sz="6000" dirty="0" smtClean="0">
                <a:solidFill>
                  <a:srgbClr val="C00000"/>
                </a:solidFill>
              </a:rPr>
              <a:t>txt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672786"/>
            <a:ext cx="7384904" cy="12618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Ім'я файлу не повинно включати символи:</a:t>
            </a:r>
          </a:p>
          <a:p>
            <a:endParaRPr lang="ru-RU" sz="2400" dirty="0" smtClean="0"/>
          </a:p>
          <a:p>
            <a:pPr algn="ctr"/>
            <a:r>
              <a:rPr lang="ru-RU" sz="2800" dirty="0" smtClean="0"/>
              <a:t>\     /     :     *     ?     «     »    </a:t>
            </a:r>
            <a:r>
              <a:rPr lang="en-US" sz="2800" dirty="0" smtClean="0"/>
              <a:t>&lt;     &gt;      |</a:t>
            </a:r>
            <a:endParaRPr lang="ru-RU" sz="2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357422" y="1214422"/>
            <a:ext cx="1071570" cy="71438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43570" y="1214422"/>
            <a:ext cx="928694" cy="571504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7224" y="2000240"/>
            <a:ext cx="3066704" cy="138499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Назву </a:t>
            </a:r>
          </a:p>
          <a:p>
            <a:pPr algn="ctr"/>
            <a:r>
              <a:rPr lang="uk-UA" sz="2800" dirty="0" smtClean="0"/>
              <a:t>(вказує користувач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263924" y="2071678"/>
            <a:ext cx="3808538" cy="138499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Розширення </a:t>
            </a:r>
          </a:p>
          <a:p>
            <a:pPr algn="ctr"/>
            <a:r>
              <a:rPr lang="uk-UA" sz="2800" dirty="0" smtClean="0"/>
              <a:t>(залежить від програми)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4747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9416"/>
            <a:ext cx="7300664" cy="196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Ім'я </a:t>
            </a:r>
            <a:r>
              <a:rPr lang="uk-UA" sz="2000" dirty="0" smtClean="0"/>
              <a:t>файлу </a:t>
            </a:r>
            <a:r>
              <a:rPr lang="uk-UA" sz="2000" dirty="0"/>
              <a:t>однозначно визначає файл. Воно добирається до­вільно, але бажано обирати його так, щоб воно відображало вміст </a:t>
            </a:r>
            <a:r>
              <a:rPr lang="uk-UA" sz="2000" dirty="0" smtClean="0"/>
              <a:t>файлу. </a:t>
            </a:r>
            <a:r>
              <a:rPr lang="uk-UA" sz="2000" dirty="0"/>
              <a:t>Крім того, при формуванні імені </a:t>
            </a:r>
            <a:r>
              <a:rPr lang="uk-UA" sz="2000" dirty="0" smtClean="0"/>
              <a:t>файлу </a:t>
            </a:r>
            <a:r>
              <a:rPr lang="uk-UA" sz="2000" dirty="0"/>
              <a:t>необхідно вра­ховувати певні правила, які залежать від операційної системи. Наприклад</a:t>
            </a:r>
            <a:r>
              <a:rPr lang="uk-UA" sz="2000" dirty="0" smtClean="0"/>
              <a:t>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ФОРМУВАННЯ ІМЕНІ ФАЙЛІВ</a:t>
            </a:r>
            <a:endParaRPr lang="ru-RU" sz="36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14451355"/>
              </p:ext>
            </p:extLst>
          </p:nvPr>
        </p:nvGraphicFramePr>
        <p:xfrm>
          <a:off x="467544" y="3501008"/>
          <a:ext cx="741682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5255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997</TotalTime>
  <Words>1509</Words>
  <Application>Microsoft Office PowerPoint</Application>
  <PresentationFormat>Экран (4:3)</PresentationFormat>
  <Paragraphs>214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Изящная</vt:lpstr>
      <vt:lpstr>Розділ 2. Поняття операційної системи</vt:lpstr>
      <vt:lpstr>Поняття ФАЙЛОВОЇ  системи та її ОБ’ЄКТИ</vt:lpstr>
      <vt:lpstr>Ти дізнаєшся:</vt:lpstr>
      <vt:lpstr>Що таке файлова система?</vt:lpstr>
      <vt:lpstr>Що таке файлова система?</vt:lpstr>
      <vt:lpstr>Об'єкти файлової системи</vt:lpstr>
      <vt:lpstr>Ім’я файлу </vt:lpstr>
      <vt:lpstr>Ім’я файлу</vt:lpstr>
      <vt:lpstr>ФОРМУВАННЯ ІМЕНІ ФАЙЛІВ</vt:lpstr>
      <vt:lpstr>ВЛАСТИВОСТІ ФАЙЛУ</vt:lpstr>
      <vt:lpstr>Одиниці вимірювання</vt:lpstr>
      <vt:lpstr>Презентация PowerPoint</vt:lpstr>
      <vt:lpstr>Папки та їх властивості</vt:lpstr>
      <vt:lpstr>бібліотеки</vt:lpstr>
      <vt:lpstr>розширення імені файлу</vt:lpstr>
      <vt:lpstr>Значки файлів</vt:lpstr>
      <vt:lpstr>Розширення імені файлу</vt:lpstr>
      <vt:lpstr>Типи файлів</vt:lpstr>
      <vt:lpstr>Імена дисків</vt:lpstr>
      <vt:lpstr>Імена дисків</vt:lpstr>
      <vt:lpstr>Дерево папок</vt:lpstr>
      <vt:lpstr>Шлях до файлу</vt:lpstr>
      <vt:lpstr>Повне ім'я об'єкта</vt:lpstr>
      <vt:lpstr>Поточна папка</vt:lpstr>
      <vt:lpstr>фізкультхвилинка</vt:lpstr>
      <vt:lpstr>діємо</vt:lpstr>
      <vt:lpstr>діємо</vt:lpstr>
      <vt:lpstr>діємо</vt:lpstr>
      <vt:lpstr>Обговорення вивченого</vt:lpstr>
      <vt:lpstr>Працюємо в парах</vt:lpstr>
      <vt:lpstr>Повторюємо</vt:lpstr>
      <vt:lpstr>Оціни свої знання та вміння:</vt:lpstr>
      <vt:lpstr>СЛОВНИЧОК</vt:lpstr>
      <vt:lpstr>Домашнє завдання</vt:lpstr>
      <vt:lpstr>Дякую за увагу!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2. Поняття операційної системи</dc:title>
  <dc:creator>User</dc:creator>
  <cp:lastModifiedBy>User</cp:lastModifiedBy>
  <cp:revision>58</cp:revision>
  <dcterms:created xsi:type="dcterms:W3CDTF">2014-10-14T10:58:31Z</dcterms:created>
  <dcterms:modified xsi:type="dcterms:W3CDTF">2014-10-22T20:42:50Z</dcterms:modified>
</cp:coreProperties>
</file>